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 id="2147483682" r:id="rId3"/>
    <p:sldMasterId id="2147483696" r:id="rId4"/>
    <p:sldMasterId id="2147483700" r:id="rId5"/>
    <p:sldMasterId id="2147483712" r:id="rId6"/>
    <p:sldMasterId id="2147483726" r:id="rId7"/>
    <p:sldMasterId id="2147483739" r:id="rId8"/>
  </p:sldMasterIdLst>
  <p:notesMasterIdLst>
    <p:notesMasterId r:id="rId69"/>
  </p:notesMasterIdLst>
  <p:sldIdLst>
    <p:sldId id="256" r:id="rId9"/>
    <p:sldId id="257" r:id="rId10"/>
    <p:sldId id="476" r:id="rId11"/>
    <p:sldId id="478" r:id="rId12"/>
    <p:sldId id="479" r:id="rId13"/>
    <p:sldId id="480" r:id="rId14"/>
    <p:sldId id="481" r:id="rId15"/>
    <p:sldId id="482" r:id="rId16"/>
    <p:sldId id="483" r:id="rId17"/>
    <p:sldId id="484" r:id="rId18"/>
    <p:sldId id="410" r:id="rId19"/>
    <p:sldId id="485" r:id="rId20"/>
    <p:sldId id="486" r:id="rId21"/>
    <p:sldId id="487" r:id="rId22"/>
    <p:sldId id="405" r:id="rId23"/>
    <p:sldId id="401" r:id="rId24"/>
    <p:sldId id="412" r:id="rId25"/>
    <p:sldId id="488" r:id="rId26"/>
    <p:sldId id="414" r:id="rId27"/>
    <p:sldId id="489" r:id="rId28"/>
    <p:sldId id="490" r:id="rId29"/>
    <p:sldId id="654" r:id="rId30"/>
    <p:sldId id="491" r:id="rId31"/>
    <p:sldId id="492" r:id="rId32"/>
    <p:sldId id="493" r:id="rId33"/>
    <p:sldId id="494" r:id="rId34"/>
    <p:sldId id="495" r:id="rId35"/>
    <p:sldId id="406" r:id="rId36"/>
    <p:sldId id="655" r:id="rId37"/>
    <p:sldId id="496" r:id="rId38"/>
    <p:sldId id="423" r:id="rId39"/>
    <p:sldId id="527" r:id="rId40"/>
    <p:sldId id="529" r:id="rId41"/>
    <p:sldId id="530" r:id="rId42"/>
    <p:sldId id="270" r:id="rId43"/>
    <p:sldId id="532" r:id="rId44"/>
    <p:sldId id="533" r:id="rId45"/>
    <p:sldId id="534" r:id="rId46"/>
    <p:sldId id="535" r:id="rId47"/>
    <p:sldId id="537" r:id="rId48"/>
    <p:sldId id="536" r:id="rId49"/>
    <p:sldId id="538" r:id="rId50"/>
    <p:sldId id="453" r:id="rId51"/>
    <p:sldId id="539" r:id="rId52"/>
    <p:sldId id="455" r:id="rId53"/>
    <p:sldId id="451" r:id="rId54"/>
    <p:sldId id="452" r:id="rId55"/>
    <p:sldId id="470" r:id="rId56"/>
    <p:sldId id="471" r:id="rId57"/>
    <p:sldId id="540" r:id="rId58"/>
    <p:sldId id="541" r:id="rId59"/>
    <p:sldId id="542" r:id="rId60"/>
    <p:sldId id="467" r:id="rId61"/>
    <p:sldId id="468" r:id="rId62"/>
    <p:sldId id="472" r:id="rId63"/>
    <p:sldId id="474" r:id="rId64"/>
    <p:sldId id="651" r:id="rId65"/>
    <p:sldId id="653" r:id="rId66"/>
    <p:sldId id="475" r:id="rId67"/>
    <p:sldId id="258" r:id="rId68"/>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05"/>
  </p:normalViewPr>
  <p:slideViewPr>
    <p:cSldViewPr>
      <p:cViewPr varScale="1">
        <p:scale>
          <a:sx n="71" d="100"/>
          <a:sy n="71" d="100"/>
        </p:scale>
        <p:origin x="760"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B34C11E4-515F-D84F-B1F0-7DE37B1F8D89}" type="datetimeFigureOut">
              <a:rPr lang="pt-BR" smtClean="0"/>
              <a:t>14/11/2022</a:t>
            </a:fld>
            <a:endParaRPr lang="pt-BR"/>
          </a:p>
        </p:txBody>
      </p:sp>
      <p:sp>
        <p:nvSpPr>
          <p:cNvPr id="4" name="Espaço Reservado para Imagem de Slide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F87FF005-1831-2C4B-8A42-90C016A59DDC}" type="slidenum">
              <a:rPr lang="pt-BR" smtClean="0"/>
              <a:t>‹nº›</a:t>
            </a:fld>
            <a:endParaRPr lang="pt-BR"/>
          </a:p>
        </p:txBody>
      </p:sp>
    </p:spTree>
    <p:extLst>
      <p:ext uri="{BB962C8B-B14F-4D97-AF65-F5344CB8AC3E}">
        <p14:creationId xmlns:p14="http://schemas.microsoft.com/office/powerpoint/2010/main" val="3499322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Espaço Reservado para Anotações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de-DE">
              <a:latin typeface="Calibri" charset="0"/>
            </a:endParaRPr>
          </a:p>
        </p:txBody>
      </p:sp>
      <p:sp>
        <p:nvSpPr>
          <p:cNvPr id="74755" name="Espaço Reservado para Número de Slide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marL="0" marR="0" lvl="0" indent="0" algn="ctr" defTabSz="583603" rtl="0" eaLnBrk="1" fontAlgn="auto" latinLnBrk="0" hangingPunct="1">
              <a:lnSpc>
                <a:spcPct val="100000"/>
              </a:lnSpc>
              <a:spcBef>
                <a:spcPts val="0"/>
              </a:spcBef>
              <a:spcAft>
                <a:spcPts val="0"/>
              </a:spcAft>
              <a:buClrTx/>
              <a:buSzTx/>
              <a:buFontTx/>
              <a:buNone/>
              <a:tabLst/>
              <a:defRPr/>
            </a:pPr>
            <a:fld id="{8E3D62A5-6876-1E48-8E5B-687BDF3FFBE8}" type="slidenum">
              <a:rPr kumimoji="0" lang="en-US" sz="12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sym typeface="Gill Sans Light"/>
              </a:rPr>
              <a:pPr marL="0" marR="0" lvl="0" indent="0" algn="ctr" defTabSz="583603"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sym typeface="Gill Sans Light"/>
            </a:endParaRPr>
          </a:p>
        </p:txBody>
      </p:sp>
    </p:spTree>
    <p:extLst>
      <p:ext uri="{BB962C8B-B14F-4D97-AF65-F5344CB8AC3E}">
        <p14:creationId xmlns:p14="http://schemas.microsoft.com/office/powerpoint/2010/main" val="177855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a:t>
            </a:r>
            <a:r>
              <a:rPr lang="en-US" dirty="0"/>
              <a:t>A countercurrent flow ensures maximum difference in concentration and therefore higher flux of solute from the blood compartment; accordingly, most dialysis procedures use countercurrent flow of blood and dialysate. </a:t>
            </a:r>
          </a:p>
          <a:p>
            <a:r>
              <a:rPr lang="en-US" i="1" dirty="0"/>
              <a:t>*If the blood and dialysate were to flow in the same direction, then the urea concentration gradient between the blood and dialysate compartments would be considerably reduced at the exit site of the dialyzer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The driving force for diffusive transport across the membrane is the difference in concentration between the blood and the dialysis fluid for each particular solute. The rate of diffusion depends on molecular size and resistance to flow. This resistance is mainly represented by the membrane, but the distance in the blood path, i.e. the diameter of the hollow fiber, also plays a role. To maximize diffusive transport in clinical practice, flow rates for blood and dialysis fluid should be high to maintain a large concentration gradient.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Among the three controlling parameters—blood flow rate, dialysis fluid flow rate and dialyzer surface area—the patient-related parameter, i.e. blood flow, should be the determinant of the others.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a:xfrm>
            <a:off x="3884613" y="8685451"/>
            <a:ext cx="2971800" cy="457051"/>
          </a:xfrm>
          <a:prstGeom prst="rect">
            <a:avLst/>
          </a:prstGeom>
        </p:spPr>
        <p:txBody>
          <a:bodyPr/>
          <a:lstStyle/>
          <a:p>
            <a:pPr marL="0" marR="0" lvl="0" indent="0" algn="ctr" defTabSz="583603" rtl="0" eaLnBrk="1" fontAlgn="auto" latinLnBrk="0" hangingPunct="0">
              <a:lnSpc>
                <a:spcPct val="100000"/>
              </a:lnSpc>
              <a:spcBef>
                <a:spcPts val="0"/>
              </a:spcBef>
              <a:spcAft>
                <a:spcPts val="0"/>
              </a:spcAft>
              <a:buClrTx/>
              <a:buSzTx/>
              <a:buFontTx/>
              <a:buNone/>
              <a:tabLst/>
              <a:defRPr/>
            </a:pPr>
            <a:fld id="{D113D252-138D-42AA-B1C0-AC5462846498}" type="slidenum">
              <a:rPr kumimoji="0" lang="en-US" sz="3600" b="0" i="0" u="none" strike="noStrike" kern="0" cap="none" spc="0" normalizeH="0" baseline="0" noProof="0" smtClean="0">
                <a:ln>
                  <a:noFill/>
                </a:ln>
                <a:solidFill>
                  <a:srgbClr val="535353"/>
                </a:solidFill>
                <a:effectLst/>
                <a:uLnTx/>
                <a:uFillTx/>
                <a:latin typeface="Gill Sans Light"/>
                <a:cs typeface="Gill Sans Light"/>
                <a:sym typeface="Gill Sans Light"/>
              </a:rPr>
              <a:pPr marL="0" marR="0" lvl="0" indent="0" algn="ctr" defTabSz="583603" rtl="0" eaLnBrk="1" fontAlgn="auto" latinLnBrk="0" hangingPunct="0">
                <a:lnSpc>
                  <a:spcPct val="100000"/>
                </a:lnSpc>
                <a:spcBef>
                  <a:spcPts val="0"/>
                </a:spcBef>
                <a:spcAft>
                  <a:spcPts val="0"/>
                </a:spcAft>
                <a:buClrTx/>
                <a:buSzTx/>
                <a:buFontTx/>
                <a:buNone/>
                <a:tabLst/>
                <a:defRPr/>
              </a:pPr>
              <a:t>48</a:t>
            </a:fld>
            <a:endParaRPr kumimoji="0" lang="en-US" sz="3600" b="0" i="0" u="none" strike="noStrike" kern="0" cap="none" spc="0" normalizeH="0" baseline="0" noProof="0">
              <a:ln>
                <a:noFill/>
              </a:ln>
              <a:solidFill>
                <a:srgbClr val="535353"/>
              </a:solidFill>
              <a:effectLst/>
              <a:uLnTx/>
              <a:uFillTx/>
              <a:latin typeface="Gill Sans Light"/>
              <a:cs typeface="Gill Sans Light"/>
              <a:sym typeface="Gill Sans Light"/>
            </a:endParaRPr>
          </a:p>
        </p:txBody>
      </p:sp>
    </p:spTree>
    <p:extLst>
      <p:ext uri="{BB962C8B-B14F-4D97-AF65-F5344CB8AC3E}">
        <p14:creationId xmlns:p14="http://schemas.microsoft.com/office/powerpoint/2010/main" val="2409830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Click to edit Master title style</a:t>
            </a:r>
            <a:endParaRPr lang="en-US"/>
          </a:p>
        </p:txBody>
      </p:sp>
      <p:sp>
        <p:nvSpPr>
          <p:cNvPr id="3" name="Content Placeholder 2"/>
          <p:cNvSpPr>
            <a:spLocks noGrp="1"/>
          </p:cNvSpPr>
          <p:nvPr>
            <p:ph sz="half" idx="1"/>
          </p:nvPr>
        </p:nvSpPr>
        <p:spPr>
          <a:xfrm>
            <a:off x="914401" y="2400326"/>
            <a:ext cx="8077200" cy="6788944"/>
          </a:xfrm>
        </p:spPr>
        <p:txBody>
          <a:bodyPr/>
          <a:lstStyle>
            <a:lvl1pPr>
              <a:defRPr sz="4219"/>
            </a:lvl1pPr>
            <a:lvl2pPr>
              <a:defRPr sz="3586"/>
            </a:lvl2pPr>
            <a:lvl3pPr>
              <a:defRPr sz="2953"/>
            </a:lvl3pPr>
            <a:lvl4pPr>
              <a:defRPr sz="2742"/>
            </a:lvl4pPr>
            <a:lvl5pPr>
              <a:defRPr sz="2742"/>
            </a:lvl5pPr>
            <a:lvl6pPr>
              <a:defRPr sz="2742"/>
            </a:lvl6pPr>
            <a:lvl7pPr>
              <a:defRPr sz="2742"/>
            </a:lvl7pPr>
            <a:lvl8pPr>
              <a:defRPr sz="2742"/>
            </a:lvl8pPr>
            <a:lvl9pPr>
              <a:defRPr sz="2742"/>
            </a:lvl9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4" name="Content Placeholder 3"/>
          <p:cNvSpPr>
            <a:spLocks noGrp="1"/>
          </p:cNvSpPr>
          <p:nvPr>
            <p:ph sz="half" idx="2"/>
          </p:nvPr>
        </p:nvSpPr>
        <p:spPr>
          <a:xfrm>
            <a:off x="9296400" y="2400326"/>
            <a:ext cx="8077200" cy="6788944"/>
          </a:xfrm>
        </p:spPr>
        <p:txBody>
          <a:bodyPr/>
          <a:lstStyle>
            <a:lvl1pPr>
              <a:defRPr sz="4219"/>
            </a:lvl1pPr>
            <a:lvl2pPr>
              <a:defRPr sz="3586"/>
            </a:lvl2pPr>
            <a:lvl3pPr>
              <a:defRPr sz="2953"/>
            </a:lvl3pPr>
            <a:lvl4pPr>
              <a:defRPr sz="2742"/>
            </a:lvl4pPr>
            <a:lvl5pPr>
              <a:defRPr sz="2742"/>
            </a:lvl5pPr>
            <a:lvl6pPr>
              <a:defRPr sz="2742"/>
            </a:lvl6pPr>
            <a:lvl7pPr>
              <a:defRPr sz="2742"/>
            </a:lvl7pPr>
            <a:lvl8pPr>
              <a:defRPr sz="2742"/>
            </a:lvl8pPr>
            <a:lvl9pPr>
              <a:defRPr sz="2742"/>
            </a:lvl9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5" name="Date Placeholder 4"/>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3E90AE28-3BCD-F94C-954D-865B144F0F45}" type="datetimeFigureOut">
              <a:rPr lang="en-US"/>
              <a:pPr>
                <a:defRPr/>
              </a:pPr>
              <a:t>11/14/22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63B2982C-0E0F-AA49-AB53-80E49B501D99}" type="slidenum">
              <a:rPr lang="en-US"/>
              <a:pPr>
                <a:defRPr/>
              </a:pPr>
              <a:t>‹nº›</a:t>
            </a:fld>
            <a:endParaRPr lang="en-US"/>
          </a:p>
        </p:txBody>
      </p:sp>
    </p:spTree>
    <p:extLst>
      <p:ext uri="{BB962C8B-B14F-4D97-AF65-F5344CB8AC3E}">
        <p14:creationId xmlns:p14="http://schemas.microsoft.com/office/powerpoint/2010/main" val="4003178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Click to edit Master title style</a:t>
            </a:r>
            <a:endParaRPr lang="en-US"/>
          </a:p>
        </p:txBody>
      </p:sp>
      <p:sp>
        <p:nvSpPr>
          <p:cNvPr id="3" name="Text Placeholder 2"/>
          <p:cNvSpPr>
            <a:spLocks noGrp="1"/>
          </p:cNvSpPr>
          <p:nvPr>
            <p:ph type="body" idx="1"/>
          </p:nvPr>
        </p:nvSpPr>
        <p:spPr>
          <a:xfrm>
            <a:off x="914401" y="2302670"/>
            <a:ext cx="8080376" cy="959643"/>
          </a:xfrm>
        </p:spPr>
        <p:txBody>
          <a:bodyPr anchor="b"/>
          <a:lstStyle>
            <a:lvl1pPr marL="0" indent="0">
              <a:buNone/>
              <a:defRPr sz="3586" b="1"/>
            </a:lvl1pPr>
            <a:lvl2pPr marL="685230" indent="0">
              <a:buNone/>
              <a:defRPr sz="2953" b="1"/>
            </a:lvl2pPr>
            <a:lvl3pPr marL="1370469" indent="0">
              <a:buNone/>
              <a:defRPr sz="2742" b="1"/>
            </a:lvl3pPr>
            <a:lvl4pPr marL="2055713" indent="0">
              <a:buNone/>
              <a:defRPr sz="2426" b="1"/>
            </a:lvl4pPr>
            <a:lvl5pPr marL="2740946" indent="0">
              <a:buNone/>
              <a:defRPr sz="2426" b="1"/>
            </a:lvl5pPr>
            <a:lvl6pPr marL="3426179" indent="0">
              <a:buNone/>
              <a:defRPr sz="2426" b="1"/>
            </a:lvl6pPr>
            <a:lvl7pPr marL="4111421" indent="0">
              <a:buNone/>
              <a:defRPr sz="2426" b="1"/>
            </a:lvl7pPr>
            <a:lvl8pPr marL="4796649" indent="0">
              <a:buNone/>
              <a:defRPr sz="2426" b="1"/>
            </a:lvl8pPr>
            <a:lvl9pPr marL="5481891" indent="0">
              <a:buNone/>
              <a:defRPr sz="2426" b="1"/>
            </a:lvl9pPr>
          </a:lstStyle>
          <a:p>
            <a:pPr lvl="0"/>
            <a:r>
              <a:rPr lang="pt-BR"/>
              <a:t>Click to edit Master text styles</a:t>
            </a:r>
          </a:p>
        </p:txBody>
      </p:sp>
      <p:sp>
        <p:nvSpPr>
          <p:cNvPr id="4" name="Content Placeholder 3"/>
          <p:cNvSpPr>
            <a:spLocks noGrp="1"/>
          </p:cNvSpPr>
          <p:nvPr>
            <p:ph sz="half" idx="2"/>
          </p:nvPr>
        </p:nvSpPr>
        <p:spPr>
          <a:xfrm>
            <a:off x="914401" y="3262312"/>
            <a:ext cx="8080376" cy="5926932"/>
          </a:xfrm>
        </p:spPr>
        <p:txBody>
          <a:bodyPr/>
          <a:lstStyle>
            <a:lvl1pPr>
              <a:defRPr sz="3586"/>
            </a:lvl1pPr>
            <a:lvl2pPr>
              <a:defRPr sz="2953"/>
            </a:lvl2pPr>
            <a:lvl3pPr>
              <a:defRPr sz="2742"/>
            </a:lvl3pPr>
            <a:lvl4pPr>
              <a:defRPr sz="2426"/>
            </a:lvl4pPr>
            <a:lvl5pPr>
              <a:defRPr sz="2426"/>
            </a:lvl5pPr>
            <a:lvl6pPr>
              <a:defRPr sz="2426"/>
            </a:lvl6pPr>
            <a:lvl7pPr>
              <a:defRPr sz="2426"/>
            </a:lvl7pPr>
            <a:lvl8pPr>
              <a:defRPr sz="2426"/>
            </a:lvl8pPr>
            <a:lvl9pPr>
              <a:defRPr sz="2426"/>
            </a:lvl9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5" name="Text Placeholder 4"/>
          <p:cNvSpPr>
            <a:spLocks noGrp="1"/>
          </p:cNvSpPr>
          <p:nvPr>
            <p:ph type="body" sz="quarter" idx="3"/>
          </p:nvPr>
        </p:nvSpPr>
        <p:spPr>
          <a:xfrm>
            <a:off x="9290053" y="2302670"/>
            <a:ext cx="8083550" cy="959643"/>
          </a:xfrm>
        </p:spPr>
        <p:txBody>
          <a:bodyPr anchor="b"/>
          <a:lstStyle>
            <a:lvl1pPr marL="0" indent="0">
              <a:buNone/>
              <a:defRPr sz="3586" b="1"/>
            </a:lvl1pPr>
            <a:lvl2pPr marL="685230" indent="0">
              <a:buNone/>
              <a:defRPr sz="2953" b="1"/>
            </a:lvl2pPr>
            <a:lvl3pPr marL="1370469" indent="0">
              <a:buNone/>
              <a:defRPr sz="2742" b="1"/>
            </a:lvl3pPr>
            <a:lvl4pPr marL="2055713" indent="0">
              <a:buNone/>
              <a:defRPr sz="2426" b="1"/>
            </a:lvl4pPr>
            <a:lvl5pPr marL="2740946" indent="0">
              <a:buNone/>
              <a:defRPr sz="2426" b="1"/>
            </a:lvl5pPr>
            <a:lvl6pPr marL="3426179" indent="0">
              <a:buNone/>
              <a:defRPr sz="2426" b="1"/>
            </a:lvl6pPr>
            <a:lvl7pPr marL="4111421" indent="0">
              <a:buNone/>
              <a:defRPr sz="2426" b="1"/>
            </a:lvl7pPr>
            <a:lvl8pPr marL="4796649" indent="0">
              <a:buNone/>
              <a:defRPr sz="2426" b="1"/>
            </a:lvl8pPr>
            <a:lvl9pPr marL="5481891" indent="0">
              <a:buNone/>
              <a:defRPr sz="2426" b="1"/>
            </a:lvl9pPr>
          </a:lstStyle>
          <a:p>
            <a:pPr lvl="0"/>
            <a:r>
              <a:rPr lang="pt-BR"/>
              <a:t>Click to edit Master text styles</a:t>
            </a:r>
          </a:p>
        </p:txBody>
      </p:sp>
      <p:sp>
        <p:nvSpPr>
          <p:cNvPr id="6" name="Content Placeholder 5"/>
          <p:cNvSpPr>
            <a:spLocks noGrp="1"/>
          </p:cNvSpPr>
          <p:nvPr>
            <p:ph sz="quarter" idx="4"/>
          </p:nvPr>
        </p:nvSpPr>
        <p:spPr>
          <a:xfrm>
            <a:off x="9290053" y="3262312"/>
            <a:ext cx="8083550" cy="5926932"/>
          </a:xfrm>
        </p:spPr>
        <p:txBody>
          <a:bodyPr/>
          <a:lstStyle>
            <a:lvl1pPr>
              <a:defRPr sz="3586"/>
            </a:lvl1pPr>
            <a:lvl2pPr>
              <a:defRPr sz="2953"/>
            </a:lvl2pPr>
            <a:lvl3pPr>
              <a:defRPr sz="2742"/>
            </a:lvl3pPr>
            <a:lvl4pPr>
              <a:defRPr sz="2426"/>
            </a:lvl4pPr>
            <a:lvl5pPr>
              <a:defRPr sz="2426"/>
            </a:lvl5pPr>
            <a:lvl6pPr>
              <a:defRPr sz="2426"/>
            </a:lvl6pPr>
            <a:lvl7pPr>
              <a:defRPr sz="2426"/>
            </a:lvl7pPr>
            <a:lvl8pPr>
              <a:defRPr sz="2426"/>
            </a:lvl8pPr>
            <a:lvl9pPr>
              <a:defRPr sz="2426"/>
            </a:lvl9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7" name="Date Placeholder 6"/>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8E4197C2-E54E-C74D-93E7-44D3303C3442}" type="datetimeFigureOut">
              <a:rPr lang="en-US"/>
              <a:pPr>
                <a:defRPr/>
              </a:pPr>
              <a:t>11/14/22</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D5F506BA-0E30-6B46-8002-731E7C368547}" type="slidenum">
              <a:rPr lang="en-US"/>
              <a:pPr>
                <a:defRPr/>
              </a:pPr>
              <a:t>‹nº›</a:t>
            </a:fld>
            <a:endParaRPr lang="en-US"/>
          </a:p>
        </p:txBody>
      </p:sp>
    </p:spTree>
    <p:extLst>
      <p:ext uri="{BB962C8B-B14F-4D97-AF65-F5344CB8AC3E}">
        <p14:creationId xmlns:p14="http://schemas.microsoft.com/office/powerpoint/2010/main" val="829738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Click to edit Master title style</a:t>
            </a:r>
            <a:endParaRPr lang="en-US"/>
          </a:p>
        </p:txBody>
      </p:sp>
      <p:sp>
        <p:nvSpPr>
          <p:cNvPr id="3" name="Date Placeholder 2"/>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3C4EA736-0958-234E-A872-56766D286A2A}" type="datetimeFigureOut">
              <a:rPr lang="en-US"/>
              <a:pPr>
                <a:defRPr/>
              </a:pPr>
              <a:t>11/14/22</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6FF21E49-470A-7946-B814-5135717DC414}" type="slidenum">
              <a:rPr lang="en-US"/>
              <a:pPr>
                <a:defRPr/>
              </a:pPr>
              <a:t>‹nº›</a:t>
            </a:fld>
            <a:endParaRPr lang="en-US"/>
          </a:p>
        </p:txBody>
      </p:sp>
    </p:spTree>
    <p:extLst>
      <p:ext uri="{BB962C8B-B14F-4D97-AF65-F5344CB8AC3E}">
        <p14:creationId xmlns:p14="http://schemas.microsoft.com/office/powerpoint/2010/main" val="3939797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F59ECA68-FD6A-9345-99B0-CFFDF126216A}" type="datetimeFigureOut">
              <a:rPr lang="en-US"/>
              <a:pPr>
                <a:defRPr/>
              </a:pPr>
              <a:t>11/14/22</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4BCEE8D6-8721-014F-9F98-7A9FC21B83CC}" type="slidenum">
              <a:rPr lang="en-US"/>
              <a:pPr>
                <a:defRPr/>
              </a:pPr>
              <a:t>‹nº›</a:t>
            </a:fld>
            <a:endParaRPr lang="en-US"/>
          </a:p>
        </p:txBody>
      </p:sp>
    </p:spTree>
    <p:extLst>
      <p:ext uri="{BB962C8B-B14F-4D97-AF65-F5344CB8AC3E}">
        <p14:creationId xmlns:p14="http://schemas.microsoft.com/office/powerpoint/2010/main" val="1579368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4" y="409576"/>
            <a:ext cx="6016627" cy="1743075"/>
          </a:xfrm>
        </p:spPr>
        <p:txBody>
          <a:bodyPr anchor="b"/>
          <a:lstStyle>
            <a:lvl1pPr algn="l">
              <a:defRPr sz="2953" b="1"/>
            </a:lvl1pPr>
          </a:lstStyle>
          <a:p>
            <a:r>
              <a:rPr lang="pt-BR"/>
              <a:t>Click to edit Master title style</a:t>
            </a:r>
            <a:endParaRPr lang="en-US"/>
          </a:p>
        </p:txBody>
      </p:sp>
      <p:sp>
        <p:nvSpPr>
          <p:cNvPr id="3" name="Content Placeholder 2"/>
          <p:cNvSpPr>
            <a:spLocks noGrp="1"/>
          </p:cNvSpPr>
          <p:nvPr>
            <p:ph idx="1"/>
          </p:nvPr>
        </p:nvSpPr>
        <p:spPr>
          <a:xfrm>
            <a:off x="7150101" y="409600"/>
            <a:ext cx="10223499" cy="8779669"/>
          </a:xfrm>
        </p:spPr>
        <p:txBody>
          <a:bodyPr/>
          <a:lstStyle>
            <a:lvl1pPr>
              <a:defRPr sz="4852"/>
            </a:lvl1pPr>
            <a:lvl2pPr>
              <a:defRPr sz="4219"/>
            </a:lvl2pPr>
            <a:lvl3pPr>
              <a:defRPr sz="3586"/>
            </a:lvl3pPr>
            <a:lvl4pPr>
              <a:defRPr sz="2953"/>
            </a:lvl4pPr>
            <a:lvl5pPr>
              <a:defRPr sz="2953"/>
            </a:lvl5pPr>
            <a:lvl6pPr>
              <a:defRPr sz="2953"/>
            </a:lvl6pPr>
            <a:lvl7pPr>
              <a:defRPr sz="2953"/>
            </a:lvl7pPr>
            <a:lvl8pPr>
              <a:defRPr sz="2953"/>
            </a:lvl8pPr>
            <a:lvl9pPr>
              <a:defRPr sz="2953"/>
            </a:lvl9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4" name="Text Placeholder 3"/>
          <p:cNvSpPr>
            <a:spLocks noGrp="1"/>
          </p:cNvSpPr>
          <p:nvPr>
            <p:ph type="body" sz="half" idx="2"/>
          </p:nvPr>
        </p:nvSpPr>
        <p:spPr>
          <a:xfrm>
            <a:off x="914404" y="2152652"/>
            <a:ext cx="6016627" cy="7036594"/>
          </a:xfrm>
        </p:spPr>
        <p:txBody>
          <a:bodyPr/>
          <a:lstStyle>
            <a:lvl1pPr marL="0" indent="0">
              <a:buNone/>
              <a:defRPr sz="2109"/>
            </a:lvl1pPr>
            <a:lvl2pPr marL="685230" indent="0">
              <a:buNone/>
              <a:defRPr sz="1793"/>
            </a:lvl2pPr>
            <a:lvl3pPr marL="1370469" indent="0">
              <a:buNone/>
              <a:defRPr sz="1477"/>
            </a:lvl3pPr>
            <a:lvl4pPr marL="2055713" indent="0">
              <a:buNone/>
              <a:defRPr sz="1371"/>
            </a:lvl4pPr>
            <a:lvl5pPr marL="2740946" indent="0">
              <a:buNone/>
              <a:defRPr sz="1371"/>
            </a:lvl5pPr>
            <a:lvl6pPr marL="3426179" indent="0">
              <a:buNone/>
              <a:defRPr sz="1371"/>
            </a:lvl6pPr>
            <a:lvl7pPr marL="4111421" indent="0">
              <a:buNone/>
              <a:defRPr sz="1371"/>
            </a:lvl7pPr>
            <a:lvl8pPr marL="4796649" indent="0">
              <a:buNone/>
              <a:defRPr sz="1371"/>
            </a:lvl8pPr>
            <a:lvl9pPr marL="5481891" indent="0">
              <a:buNone/>
              <a:defRPr sz="1371"/>
            </a:lvl9pPr>
          </a:lstStyle>
          <a:p>
            <a:pPr lvl="0"/>
            <a:r>
              <a:rPr lang="pt-BR"/>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7483FEBC-2D2C-0E45-944D-B687958A62E3}" type="datetimeFigureOut">
              <a:rPr lang="en-US"/>
              <a:pPr>
                <a:defRPr/>
              </a:pPr>
              <a:t>11/14/22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0AB8FCDC-D328-CE4E-BFED-E6500BD1E52B}" type="slidenum">
              <a:rPr lang="en-US"/>
              <a:pPr>
                <a:defRPr/>
              </a:pPr>
              <a:t>‹nº›</a:t>
            </a:fld>
            <a:endParaRPr lang="en-US"/>
          </a:p>
        </p:txBody>
      </p:sp>
    </p:spTree>
    <p:extLst>
      <p:ext uri="{BB962C8B-B14F-4D97-AF65-F5344CB8AC3E}">
        <p14:creationId xmlns:p14="http://schemas.microsoft.com/office/powerpoint/2010/main" val="3991332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2953" b="1"/>
            </a:lvl1pPr>
          </a:lstStyle>
          <a:p>
            <a:r>
              <a:rPr lang="pt-BR"/>
              <a:t>Click to edit Master title style</a:t>
            </a:r>
            <a:endParaRPr lang="en-US"/>
          </a:p>
        </p:txBody>
      </p:sp>
      <p:sp>
        <p:nvSpPr>
          <p:cNvPr id="3" name="Picture Placeholder 2"/>
          <p:cNvSpPr>
            <a:spLocks noGrp="1"/>
          </p:cNvSpPr>
          <p:nvPr>
            <p:ph type="pic" idx="1"/>
          </p:nvPr>
        </p:nvSpPr>
        <p:spPr>
          <a:xfrm>
            <a:off x="3584576" y="919162"/>
            <a:ext cx="10972800" cy="6172200"/>
          </a:xfrm>
        </p:spPr>
        <p:txBody>
          <a:bodyPr rtlCol="0">
            <a:normAutofit/>
          </a:bodyPr>
          <a:lstStyle>
            <a:lvl1pPr marL="0" indent="0">
              <a:buNone/>
              <a:defRPr sz="4852"/>
            </a:lvl1pPr>
            <a:lvl2pPr marL="685230" indent="0">
              <a:buNone/>
              <a:defRPr sz="4219"/>
            </a:lvl2pPr>
            <a:lvl3pPr marL="1370469" indent="0">
              <a:buNone/>
              <a:defRPr sz="3586"/>
            </a:lvl3pPr>
            <a:lvl4pPr marL="2055713" indent="0">
              <a:buNone/>
              <a:defRPr sz="2953"/>
            </a:lvl4pPr>
            <a:lvl5pPr marL="2740946" indent="0">
              <a:buNone/>
              <a:defRPr sz="2953"/>
            </a:lvl5pPr>
            <a:lvl6pPr marL="3426179" indent="0">
              <a:buNone/>
              <a:defRPr sz="2953"/>
            </a:lvl6pPr>
            <a:lvl7pPr marL="4111421" indent="0">
              <a:buNone/>
              <a:defRPr sz="2953"/>
            </a:lvl7pPr>
            <a:lvl8pPr marL="4796649" indent="0">
              <a:buNone/>
              <a:defRPr sz="2953"/>
            </a:lvl8pPr>
            <a:lvl9pPr marL="5481891" indent="0">
              <a:buNone/>
              <a:defRPr sz="2953"/>
            </a:lvl9pPr>
          </a:lstStyle>
          <a:p>
            <a:pPr lvl="0"/>
            <a:endParaRPr lang="en-US" noProof="0"/>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109"/>
            </a:lvl1pPr>
            <a:lvl2pPr marL="685230" indent="0">
              <a:buNone/>
              <a:defRPr sz="1793"/>
            </a:lvl2pPr>
            <a:lvl3pPr marL="1370469" indent="0">
              <a:buNone/>
              <a:defRPr sz="1477"/>
            </a:lvl3pPr>
            <a:lvl4pPr marL="2055713" indent="0">
              <a:buNone/>
              <a:defRPr sz="1371"/>
            </a:lvl4pPr>
            <a:lvl5pPr marL="2740946" indent="0">
              <a:buNone/>
              <a:defRPr sz="1371"/>
            </a:lvl5pPr>
            <a:lvl6pPr marL="3426179" indent="0">
              <a:buNone/>
              <a:defRPr sz="1371"/>
            </a:lvl6pPr>
            <a:lvl7pPr marL="4111421" indent="0">
              <a:buNone/>
              <a:defRPr sz="1371"/>
            </a:lvl7pPr>
            <a:lvl8pPr marL="4796649" indent="0">
              <a:buNone/>
              <a:defRPr sz="1371"/>
            </a:lvl8pPr>
            <a:lvl9pPr marL="5481891" indent="0">
              <a:buNone/>
              <a:defRPr sz="1371"/>
            </a:lvl9pPr>
          </a:lstStyle>
          <a:p>
            <a:pPr lvl="0"/>
            <a:r>
              <a:rPr lang="pt-BR"/>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19D264C1-722E-1646-BA59-338CF1E53769}" type="datetimeFigureOut">
              <a:rPr lang="en-US"/>
              <a:pPr>
                <a:defRPr/>
              </a:pPr>
              <a:t>11/14/22</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3A43CD07-9BDE-1A41-92CD-A7CFC4B25680}" type="slidenum">
              <a:rPr lang="en-US"/>
              <a:pPr>
                <a:defRPr/>
              </a:pPr>
              <a:t>‹nº›</a:t>
            </a:fld>
            <a:endParaRPr lang="en-US"/>
          </a:p>
        </p:txBody>
      </p:sp>
    </p:spTree>
    <p:extLst>
      <p:ext uri="{BB962C8B-B14F-4D97-AF65-F5344CB8AC3E}">
        <p14:creationId xmlns:p14="http://schemas.microsoft.com/office/powerpoint/2010/main" val="3509426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93B22011-698F-4C42-A3B8-422AC526C115}" type="datetimeFigureOut">
              <a:rPr lang="en-US"/>
              <a:pPr>
                <a:defRPr/>
              </a:pPr>
              <a:t>11/14/22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6422BCC7-B004-B743-9E65-8FE6F6BB6C29}" type="slidenum">
              <a:rPr lang="en-US"/>
              <a:pPr>
                <a:defRPr/>
              </a:pPr>
              <a:t>‹nº›</a:t>
            </a:fld>
            <a:endParaRPr lang="en-US"/>
          </a:p>
        </p:txBody>
      </p:sp>
    </p:spTree>
    <p:extLst>
      <p:ext uri="{BB962C8B-B14F-4D97-AF65-F5344CB8AC3E}">
        <p14:creationId xmlns:p14="http://schemas.microsoft.com/office/powerpoint/2010/main" val="3435803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82"/>
            <a:ext cx="4114800" cy="8777288"/>
          </a:xfrm>
        </p:spPr>
        <p:txBody>
          <a:bodyPr vert="eaVert"/>
          <a:lstStyle/>
          <a:p>
            <a:r>
              <a:rPr lang="pt-BR"/>
              <a:t>Click to edit Master title style</a:t>
            </a:r>
            <a:endParaRPr lang="en-US"/>
          </a:p>
        </p:txBody>
      </p:sp>
      <p:sp>
        <p:nvSpPr>
          <p:cNvPr id="3" name="Vertical Text Placeholder 2"/>
          <p:cNvSpPr>
            <a:spLocks noGrp="1"/>
          </p:cNvSpPr>
          <p:nvPr>
            <p:ph type="body" orient="vert" idx="1"/>
          </p:nvPr>
        </p:nvSpPr>
        <p:spPr>
          <a:xfrm>
            <a:off x="914400" y="411982"/>
            <a:ext cx="12039600" cy="8777288"/>
          </a:xfrm>
        </p:spPr>
        <p:txBody>
          <a:bodyPr vert="eaVert"/>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FC3E9575-000F-0949-A233-5C00C485BAAC}" type="datetimeFigureOut">
              <a:rPr lang="en-US"/>
              <a:pPr>
                <a:defRPr/>
              </a:pPr>
              <a:t>11/14/22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82C6ED63-29C1-5F43-9DFD-ED450F371C75}" type="slidenum">
              <a:rPr lang="en-US"/>
              <a:pPr>
                <a:defRPr/>
              </a:pPr>
              <a:t>‹nº›</a:t>
            </a:fld>
            <a:endParaRPr lang="en-US"/>
          </a:p>
        </p:txBody>
      </p:sp>
    </p:spTree>
    <p:extLst>
      <p:ext uri="{BB962C8B-B14F-4D97-AF65-F5344CB8AC3E}">
        <p14:creationId xmlns:p14="http://schemas.microsoft.com/office/powerpoint/2010/main" val="311292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411982"/>
            <a:ext cx="16459200" cy="8777288"/>
          </a:xfrm>
        </p:spPr>
        <p:txBody>
          <a:body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3" name="Date Placeholder 2"/>
          <p:cNvSpPr>
            <a:spLocks noGrp="1"/>
          </p:cNvSpPr>
          <p:nvPr>
            <p:ph type="dt" sz="half" idx="10"/>
          </p:nvPr>
        </p:nvSpPr>
        <p:spPr>
          <a:xfrm>
            <a:off x="914400" y="9367838"/>
            <a:ext cx="4267200" cy="714375"/>
          </a:xfrm>
        </p:spPr>
        <p:txBody>
          <a:bodyPr/>
          <a:lstStyle>
            <a:lvl1pPr fontAlgn="base">
              <a:spcBef>
                <a:spcPct val="0"/>
              </a:spcBef>
              <a:spcAft>
                <a:spcPct val="0"/>
              </a:spcAft>
              <a:defRPr>
                <a:ea typeface="ヒラギノ角ゴ Pro W3" charset="0"/>
                <a:cs typeface="ヒラギノ角ゴ Pro W3" charset="0"/>
              </a:defRPr>
            </a:lvl1pPr>
          </a:lstStyle>
          <a:p>
            <a:pPr>
              <a:defRPr/>
            </a:pPr>
            <a:endParaRPr lang="pt-BR"/>
          </a:p>
        </p:txBody>
      </p:sp>
      <p:sp>
        <p:nvSpPr>
          <p:cNvPr id="4" name="Footer Placeholder 3"/>
          <p:cNvSpPr>
            <a:spLocks noGrp="1"/>
          </p:cNvSpPr>
          <p:nvPr>
            <p:ph type="ftr" sz="quarter" idx="11"/>
          </p:nvPr>
        </p:nvSpPr>
        <p:spPr>
          <a:xfrm>
            <a:off x="6248403" y="9367838"/>
            <a:ext cx="5791200" cy="714375"/>
          </a:xfrm>
        </p:spPr>
        <p:txBody>
          <a:bodyPr/>
          <a:lstStyle>
            <a:lvl1pPr fontAlgn="base">
              <a:spcBef>
                <a:spcPct val="0"/>
              </a:spcBef>
              <a:spcAft>
                <a:spcPct val="0"/>
              </a:spcAft>
              <a:defRPr>
                <a:ea typeface="ヒラギノ角ゴ Pro W3" charset="0"/>
                <a:cs typeface="ヒラギノ角ゴ Pro W3" charset="0"/>
              </a:defRPr>
            </a:lvl1pPr>
          </a:lstStyle>
          <a:p>
            <a:pPr>
              <a:defRPr/>
            </a:pPr>
            <a:endParaRPr lang="pt-BR"/>
          </a:p>
        </p:txBody>
      </p:sp>
      <p:sp>
        <p:nvSpPr>
          <p:cNvPr id="5" name="Slide Number Placeholder 4"/>
          <p:cNvSpPr>
            <a:spLocks noGrp="1"/>
          </p:cNvSpPr>
          <p:nvPr>
            <p:ph type="sldNum" sz="quarter" idx="12"/>
          </p:nvPr>
        </p:nvSpPr>
        <p:spPr>
          <a:xfrm>
            <a:off x="13106401" y="9367838"/>
            <a:ext cx="4267200" cy="714375"/>
          </a:xfrm>
        </p:spPr>
        <p:txBody>
          <a:bodyPr/>
          <a:lstStyle>
            <a:lvl1pPr fontAlgn="base">
              <a:spcBef>
                <a:spcPct val="0"/>
              </a:spcBef>
              <a:spcAft>
                <a:spcPct val="0"/>
              </a:spcAft>
              <a:defRPr>
                <a:ea typeface="ヒラギノ角ゴ Pro W3" charset="0"/>
                <a:cs typeface="ヒラギノ角ゴ Pro W3" charset="0"/>
              </a:defRPr>
            </a:lvl1pPr>
          </a:lstStyle>
          <a:p>
            <a:pPr>
              <a:defRPr/>
            </a:pPr>
            <a:fld id="{CA2FBABE-338A-E444-8777-CFC82D497432}" type="slidenum">
              <a:rPr lang="pt-BR"/>
              <a:pPr>
                <a:defRPr/>
              </a:pPr>
              <a:t>‹nº›</a:t>
            </a:fld>
            <a:endParaRPr lang="pt-BR"/>
          </a:p>
        </p:txBody>
      </p:sp>
    </p:spTree>
    <p:extLst>
      <p:ext uri="{BB962C8B-B14F-4D97-AF65-F5344CB8AC3E}">
        <p14:creationId xmlns:p14="http://schemas.microsoft.com/office/powerpoint/2010/main" val="327135158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dgm">
  <p:cSld name="Título e diagrama ou organograma">
    <p:spTree>
      <p:nvGrpSpPr>
        <p:cNvPr id="1" name=""/>
        <p:cNvGrpSpPr/>
        <p:nvPr/>
      </p:nvGrpSpPr>
      <p:grpSpPr>
        <a:xfrm>
          <a:off x="0" y="0"/>
          <a:ext cx="0" cy="0"/>
          <a:chOff x="0" y="0"/>
          <a:chExt cx="0" cy="0"/>
        </a:xfrm>
      </p:grpSpPr>
      <p:sp>
        <p:nvSpPr>
          <p:cNvPr id="2" name="Título 1"/>
          <p:cNvSpPr>
            <a:spLocks noGrp="1"/>
          </p:cNvSpPr>
          <p:nvPr>
            <p:ph type="title"/>
          </p:nvPr>
        </p:nvSpPr>
        <p:spPr>
          <a:xfrm>
            <a:off x="2870200" y="411957"/>
            <a:ext cx="14998700" cy="1714500"/>
          </a:xfrm>
        </p:spPr>
        <p:txBody>
          <a:bodyPr/>
          <a:lstStyle/>
          <a:p>
            <a:r>
              <a:rPr lang="pt-BR"/>
              <a:t>Clique para editar o estilo do título mestre</a:t>
            </a:r>
            <a:endParaRPr lang="en-US"/>
          </a:p>
        </p:txBody>
      </p:sp>
      <p:sp>
        <p:nvSpPr>
          <p:cNvPr id="3" name="Espaço Reservado para SmartArt 2"/>
          <p:cNvSpPr>
            <a:spLocks noGrp="1"/>
          </p:cNvSpPr>
          <p:nvPr>
            <p:ph type="dgm" idx="1"/>
          </p:nvPr>
        </p:nvSpPr>
        <p:spPr>
          <a:xfrm>
            <a:off x="2870200" y="2171700"/>
            <a:ext cx="14998700" cy="7200900"/>
          </a:xfrm>
        </p:spPr>
        <p:txBody>
          <a:bodyPr rtlCol="0">
            <a:normAutofit/>
          </a:bodyPr>
          <a:lstStyle/>
          <a:p>
            <a:pPr lvl="0"/>
            <a:endParaRPr lang="en-US" noProof="0"/>
          </a:p>
        </p:txBody>
      </p:sp>
      <p:sp>
        <p:nvSpPr>
          <p:cNvPr id="4" name="Espaço Reservado para Data 3"/>
          <p:cNvSpPr>
            <a:spLocks noGrp="1"/>
          </p:cNvSpPr>
          <p:nvPr>
            <p:ph type="dt" sz="half" idx="10"/>
          </p:nvPr>
        </p:nvSpPr>
        <p:spPr>
          <a:xfrm>
            <a:off x="7162801" y="9458327"/>
            <a:ext cx="4267200" cy="714375"/>
          </a:xfrm>
        </p:spPr>
        <p:txBody>
          <a:bodyPr/>
          <a:lstStyle>
            <a:lvl1pPr fontAlgn="base">
              <a:spcBef>
                <a:spcPct val="0"/>
              </a:spcBef>
              <a:spcAft>
                <a:spcPct val="0"/>
              </a:spcAft>
              <a:defRPr>
                <a:ea typeface="ヒラギノ角ゴ Pro W3" charset="0"/>
                <a:cs typeface="ヒラギノ角ゴ Pro W3" charset="0"/>
              </a:defRPr>
            </a:lvl1pPr>
          </a:lstStyle>
          <a:p>
            <a:pPr>
              <a:defRPr/>
            </a:pPr>
            <a:endParaRPr lang="pt-BR"/>
          </a:p>
        </p:txBody>
      </p:sp>
      <p:sp>
        <p:nvSpPr>
          <p:cNvPr id="5" name="Espaço Reservado para Rodapé 4"/>
          <p:cNvSpPr>
            <a:spLocks noGrp="1"/>
          </p:cNvSpPr>
          <p:nvPr>
            <p:ph type="ftr" sz="quarter" idx="11"/>
          </p:nvPr>
        </p:nvSpPr>
        <p:spPr>
          <a:xfrm>
            <a:off x="11430001" y="9458327"/>
            <a:ext cx="5791200" cy="714375"/>
          </a:xfrm>
        </p:spPr>
        <p:txBody>
          <a:bodyPr/>
          <a:lstStyle>
            <a:lvl1pPr fontAlgn="base">
              <a:spcBef>
                <a:spcPct val="0"/>
              </a:spcBef>
              <a:spcAft>
                <a:spcPct val="0"/>
              </a:spcAft>
              <a:defRPr>
                <a:ea typeface="ヒラギノ角ゴ Pro W3" charset="0"/>
                <a:cs typeface="ヒラギノ角ゴ Pro W3" charset="0"/>
              </a:defRPr>
            </a:lvl1pPr>
          </a:lstStyle>
          <a:p>
            <a:pPr>
              <a:defRPr/>
            </a:pPr>
            <a:endParaRPr lang="pt-BR"/>
          </a:p>
        </p:txBody>
      </p:sp>
      <p:sp>
        <p:nvSpPr>
          <p:cNvPr id="6" name="Espaço Reservado para Número de Slide 5"/>
          <p:cNvSpPr>
            <a:spLocks noGrp="1"/>
          </p:cNvSpPr>
          <p:nvPr>
            <p:ph type="sldNum" sz="quarter" idx="12"/>
          </p:nvPr>
        </p:nvSpPr>
        <p:spPr>
          <a:xfrm>
            <a:off x="17227550" y="9458327"/>
            <a:ext cx="914400" cy="714375"/>
          </a:xfrm>
        </p:spPr>
        <p:txBody>
          <a:bodyPr/>
          <a:lstStyle>
            <a:lvl1pPr fontAlgn="base">
              <a:spcBef>
                <a:spcPct val="0"/>
              </a:spcBef>
              <a:spcAft>
                <a:spcPct val="0"/>
              </a:spcAft>
              <a:defRPr>
                <a:ea typeface="ヒラギノ角ゴ Pro W3" charset="0"/>
                <a:cs typeface="ヒラギノ角ゴ Pro W3" charset="0"/>
              </a:defRPr>
            </a:lvl1pPr>
          </a:lstStyle>
          <a:p>
            <a:pPr>
              <a:defRPr/>
            </a:pPr>
            <a:fld id="{7773FF0B-1E42-3242-815D-E5C635714FF7}" type="slidenum">
              <a:rPr lang="pt-BR"/>
              <a:pPr>
                <a:defRPr/>
              </a:pPr>
              <a:t>‹nº›</a:t>
            </a:fld>
            <a:endParaRPr lang="pt-BR"/>
          </a:p>
        </p:txBody>
      </p:sp>
    </p:spTree>
    <p:extLst>
      <p:ext uri="{BB962C8B-B14F-4D97-AF65-F5344CB8AC3E}">
        <p14:creationId xmlns:p14="http://schemas.microsoft.com/office/powerpoint/2010/main" val="1122869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350" b="1" i="1">
                <a:solidFill>
                  <a:srgbClr val="0D0D2F"/>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1371600" y="914400"/>
            <a:ext cx="15544800" cy="1714500"/>
          </a:xfrm>
        </p:spPr>
        <p:txBody>
          <a:bodyPr/>
          <a:lstStyle/>
          <a:p>
            <a:r>
              <a:rPr lang="pt-BR"/>
              <a:t>Clique para editar o estilo do título mestre</a:t>
            </a:r>
          </a:p>
        </p:txBody>
      </p:sp>
      <p:sp>
        <p:nvSpPr>
          <p:cNvPr id="3" name="Espaço Reservado para Tabela 2"/>
          <p:cNvSpPr>
            <a:spLocks noGrp="1"/>
          </p:cNvSpPr>
          <p:nvPr>
            <p:ph type="tbl" idx="1"/>
          </p:nvPr>
        </p:nvSpPr>
        <p:spPr>
          <a:xfrm>
            <a:off x="1371600" y="2971800"/>
            <a:ext cx="15544800" cy="6172200"/>
          </a:xfrm>
        </p:spPr>
        <p:txBody>
          <a:bodyPr rtlCol="0">
            <a:normAutofit/>
          </a:bodyPr>
          <a:lstStyle/>
          <a:p>
            <a:pPr lvl="0"/>
            <a:endParaRPr lang="pt-BR" noProof="0"/>
          </a:p>
        </p:txBody>
      </p:sp>
      <p:sp>
        <p:nvSpPr>
          <p:cNvPr id="4" name="Espaço Reservado para Data 3"/>
          <p:cNvSpPr>
            <a:spLocks noGrp="1"/>
          </p:cNvSpPr>
          <p:nvPr>
            <p:ph type="dt" sz="half" idx="10"/>
          </p:nvPr>
        </p:nvSpPr>
        <p:spPr>
          <a:xfrm>
            <a:off x="1371600" y="9372600"/>
            <a:ext cx="3810000" cy="685800"/>
          </a:xfrm>
        </p:spPr>
        <p:txBody>
          <a:bodyPr/>
          <a:lstStyle>
            <a:lvl1pPr fontAlgn="auto">
              <a:spcBef>
                <a:spcPts val="0"/>
              </a:spcBef>
              <a:spcAft>
                <a:spcPts val="0"/>
              </a:spcAft>
              <a:defRPr>
                <a:solidFill>
                  <a:prstClr val="black">
                    <a:tint val="75000"/>
                  </a:prstClr>
                </a:solidFill>
                <a:latin typeface="Calibri"/>
                <a:ea typeface="+mn-ea"/>
                <a:cs typeface="+mn-cs"/>
              </a:defRPr>
            </a:lvl1pPr>
          </a:lstStyle>
          <a:p>
            <a:pPr>
              <a:defRPr/>
            </a:pPr>
            <a:endParaRPr lang="en-US"/>
          </a:p>
        </p:txBody>
      </p:sp>
      <p:sp>
        <p:nvSpPr>
          <p:cNvPr id="5" name="Espaço Reservado para Rodapé 4"/>
          <p:cNvSpPr>
            <a:spLocks noGrp="1"/>
          </p:cNvSpPr>
          <p:nvPr>
            <p:ph type="ftr" sz="quarter" idx="11"/>
          </p:nvPr>
        </p:nvSpPr>
        <p:spPr>
          <a:xfrm>
            <a:off x="6248403" y="9372600"/>
            <a:ext cx="5791200" cy="685800"/>
          </a:xfrm>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6" name="Espaço Reservado para Número de Slide 5"/>
          <p:cNvSpPr>
            <a:spLocks noGrp="1"/>
          </p:cNvSpPr>
          <p:nvPr>
            <p:ph type="sldNum" sz="quarter" idx="12"/>
          </p:nvPr>
        </p:nvSpPr>
        <p:spPr>
          <a:xfrm>
            <a:off x="13106401" y="9372600"/>
            <a:ext cx="3810000" cy="685800"/>
          </a:xfrm>
        </p:spPr>
        <p:txBody>
          <a:bodyPr/>
          <a:lstStyle>
            <a:lvl1pPr fontAlgn="base">
              <a:spcBef>
                <a:spcPct val="0"/>
              </a:spcBef>
              <a:spcAft>
                <a:spcPct val="0"/>
              </a:spcAft>
              <a:defRPr>
                <a:ea typeface="ヒラギノ角ゴ Pro W3" charset="0"/>
                <a:cs typeface="ヒラギノ角ゴ Pro W3" charset="0"/>
              </a:defRPr>
            </a:lvl1pPr>
          </a:lstStyle>
          <a:p>
            <a:pPr>
              <a:defRPr/>
            </a:pPr>
            <a:fld id="{09F6A67B-E8DE-DA45-A20A-3F59A97E8B3C}" type="slidenum">
              <a:rPr lang="en-US"/>
              <a:pPr>
                <a:defRPr/>
              </a:pPr>
              <a:t>‹nº›</a:t>
            </a:fld>
            <a:endParaRPr lang="en-US"/>
          </a:p>
        </p:txBody>
      </p:sp>
    </p:spTree>
    <p:extLst>
      <p:ext uri="{BB962C8B-B14F-4D97-AF65-F5344CB8AC3E}">
        <p14:creationId xmlns:p14="http://schemas.microsoft.com/office/powerpoint/2010/main" val="1065808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893095" y="549176"/>
            <a:ext cx="14608967" cy="6180717"/>
          </a:xfrm>
          <a:prstGeom prst="rect">
            <a:avLst/>
          </a:prstGeom>
        </p:spPr>
        <p:txBody>
          <a:bodyPr lIns="91346" tIns="45671" rIns="91346" bIns="45671" anchor="t">
            <a:noAutofit/>
          </a:bodyPr>
          <a:lstStyle/>
          <a:p>
            <a:endParaRPr/>
          </a:p>
        </p:txBody>
      </p:sp>
      <p:sp>
        <p:nvSpPr>
          <p:cNvPr id="21" name="Shape 21"/>
          <p:cNvSpPr>
            <a:spLocks noGrp="1"/>
          </p:cNvSpPr>
          <p:nvPr>
            <p:ph type="title"/>
          </p:nvPr>
        </p:nvSpPr>
        <p:spPr>
          <a:xfrm>
            <a:off x="1785978" y="7286625"/>
            <a:ext cx="14716126" cy="1352847"/>
          </a:xfrm>
          <a:prstGeom prst="rect">
            <a:avLst/>
          </a:prstGeom>
        </p:spPr>
        <p:txBody>
          <a:bodyPr/>
          <a:lstStyle/>
          <a:p>
            <a:r>
              <a:t>Texto do Título</a:t>
            </a:r>
          </a:p>
        </p:txBody>
      </p:sp>
      <p:sp>
        <p:nvSpPr>
          <p:cNvPr id="22" name="Shape 22"/>
          <p:cNvSpPr>
            <a:spLocks noGrp="1"/>
          </p:cNvSpPr>
          <p:nvPr>
            <p:ph type="body" sz="quarter" idx="1"/>
          </p:nvPr>
        </p:nvSpPr>
        <p:spPr>
          <a:xfrm>
            <a:off x="1785978" y="8639474"/>
            <a:ext cx="14716126" cy="1192113"/>
          </a:xfrm>
          <a:prstGeom prst="rect">
            <a:avLst/>
          </a:prstGeom>
        </p:spPr>
        <p:txBody>
          <a:bodyPr anchor="t"/>
          <a:lstStyle>
            <a:lvl1pPr marL="0" indent="0" algn="ctr">
              <a:spcBef>
                <a:spcPts val="0"/>
              </a:spcBef>
              <a:buSzTx/>
              <a:buNone/>
            </a:lvl1pPr>
            <a:lvl2pPr marL="0" indent="240859" algn="ctr">
              <a:spcBef>
                <a:spcPts val="0"/>
              </a:spcBef>
              <a:buSzTx/>
              <a:buNone/>
            </a:lvl2pPr>
            <a:lvl3pPr marL="0" indent="481711" algn="ctr">
              <a:spcBef>
                <a:spcPts val="0"/>
              </a:spcBef>
              <a:buSzTx/>
              <a:buNone/>
            </a:lvl3pPr>
            <a:lvl4pPr marL="0" indent="722573" algn="ctr">
              <a:spcBef>
                <a:spcPts val="0"/>
              </a:spcBef>
              <a:buSzTx/>
              <a:buNone/>
            </a:lvl4pPr>
            <a:lvl5pPr marL="0" indent="963428"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422110555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ítulo - Centro">
    <p:spTree>
      <p:nvGrpSpPr>
        <p:cNvPr id="1" name=""/>
        <p:cNvGrpSpPr/>
        <p:nvPr/>
      </p:nvGrpSpPr>
      <p:grpSpPr>
        <a:xfrm>
          <a:off x="0" y="0"/>
          <a:ext cx="0" cy="0"/>
          <a:chOff x="0" y="0"/>
          <a:chExt cx="0" cy="0"/>
        </a:xfrm>
      </p:grpSpPr>
      <p:sp>
        <p:nvSpPr>
          <p:cNvPr id="30" name="Shape 30"/>
          <p:cNvSpPr>
            <a:spLocks noGrp="1"/>
          </p:cNvSpPr>
          <p:nvPr>
            <p:ph type="title"/>
          </p:nvPr>
        </p:nvSpPr>
        <p:spPr>
          <a:xfrm>
            <a:off x="500065" y="3429000"/>
            <a:ext cx="17287876" cy="3415605"/>
          </a:xfrm>
          <a:prstGeom prst="rect">
            <a:avLst/>
          </a:prstGeom>
        </p:spPr>
        <p:txBody>
          <a:bodyPr/>
          <a:lstStyle/>
          <a:p>
            <a:r>
              <a:t>Texto do Título</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17902304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F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429750" y="642939"/>
            <a:ext cx="7536656" cy="8184059"/>
          </a:xfrm>
          <a:prstGeom prst="rect">
            <a:avLst/>
          </a:prstGeom>
        </p:spPr>
        <p:txBody>
          <a:bodyPr lIns="91346" tIns="45671" rIns="91346" bIns="45671" anchor="t">
            <a:noAutofit/>
          </a:bodyPr>
          <a:lstStyle/>
          <a:p>
            <a:endParaRPr/>
          </a:p>
        </p:txBody>
      </p:sp>
      <p:sp>
        <p:nvSpPr>
          <p:cNvPr id="39" name="Shape 39"/>
          <p:cNvSpPr>
            <a:spLocks noGrp="1"/>
          </p:cNvSpPr>
          <p:nvPr>
            <p:ph type="title"/>
          </p:nvPr>
        </p:nvSpPr>
        <p:spPr>
          <a:xfrm>
            <a:off x="500063" y="1071563"/>
            <a:ext cx="8286750" cy="4098726"/>
          </a:xfrm>
          <a:prstGeom prst="rect">
            <a:avLst/>
          </a:prstGeom>
        </p:spPr>
        <p:txBody>
          <a:bodyPr anchor="b"/>
          <a:lstStyle/>
          <a:p>
            <a:r>
              <a:t>Texto do Título</a:t>
            </a:r>
          </a:p>
        </p:txBody>
      </p:sp>
      <p:sp>
        <p:nvSpPr>
          <p:cNvPr id="40" name="Shape 40"/>
          <p:cNvSpPr>
            <a:spLocks noGrp="1"/>
          </p:cNvSpPr>
          <p:nvPr>
            <p:ph type="body" sz="quarter" idx="1"/>
          </p:nvPr>
        </p:nvSpPr>
        <p:spPr>
          <a:xfrm>
            <a:off x="500063" y="5156897"/>
            <a:ext cx="8286750" cy="4098726"/>
          </a:xfrm>
          <a:prstGeom prst="rect">
            <a:avLst/>
          </a:prstGeom>
        </p:spPr>
        <p:txBody>
          <a:bodyPr anchor="t"/>
          <a:lstStyle>
            <a:lvl1pPr marL="0" indent="0" algn="ctr">
              <a:spcBef>
                <a:spcPts val="0"/>
              </a:spcBef>
              <a:buSzTx/>
              <a:buNone/>
            </a:lvl1pPr>
            <a:lvl2pPr marL="0" indent="240859" algn="ctr">
              <a:spcBef>
                <a:spcPts val="0"/>
              </a:spcBef>
              <a:buSzTx/>
              <a:buNone/>
            </a:lvl2pPr>
            <a:lvl3pPr marL="0" indent="481711" algn="ctr">
              <a:spcBef>
                <a:spcPts val="0"/>
              </a:spcBef>
              <a:buSzTx/>
              <a:buNone/>
            </a:lvl3pPr>
            <a:lvl4pPr marL="0" indent="722573" algn="ctr">
              <a:spcBef>
                <a:spcPts val="0"/>
              </a:spcBef>
              <a:buSzTx/>
              <a:buNone/>
            </a:lvl4pPr>
            <a:lvl5pPr marL="0" indent="963428"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230984638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ítulo - Superior">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Texto do Título</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371834347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ítulo, Marcadores e F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9661922" y="2933401"/>
            <a:ext cx="7429500" cy="6523137"/>
          </a:xfrm>
          <a:prstGeom prst="rect">
            <a:avLst/>
          </a:prstGeom>
        </p:spPr>
        <p:txBody>
          <a:bodyPr lIns="91346" tIns="45671" rIns="91346" bIns="45671" anchor="t">
            <a:noAutofit/>
          </a:bodyPr>
          <a:lstStyle/>
          <a:p>
            <a:endParaRPr/>
          </a:p>
        </p:txBody>
      </p:sp>
      <p:sp>
        <p:nvSpPr>
          <p:cNvPr id="66" name="Shape 66"/>
          <p:cNvSpPr>
            <a:spLocks noGrp="1"/>
          </p:cNvSpPr>
          <p:nvPr>
            <p:ph type="title"/>
          </p:nvPr>
        </p:nvSpPr>
        <p:spPr>
          <a:prstGeom prst="rect">
            <a:avLst/>
          </a:prstGeom>
        </p:spPr>
        <p:txBody>
          <a:bodyPr/>
          <a:lstStyle/>
          <a:p>
            <a:r>
              <a:t>Texto do Título</a:t>
            </a:r>
          </a:p>
        </p:txBody>
      </p:sp>
      <p:sp>
        <p:nvSpPr>
          <p:cNvPr id="67" name="Shape 67"/>
          <p:cNvSpPr>
            <a:spLocks noGrp="1"/>
          </p:cNvSpPr>
          <p:nvPr>
            <p:ph type="body" sz="half" idx="1"/>
          </p:nvPr>
        </p:nvSpPr>
        <p:spPr>
          <a:xfrm>
            <a:off x="500063" y="2879826"/>
            <a:ext cx="8286750" cy="6643688"/>
          </a:xfrm>
          <a:prstGeom prst="rect">
            <a:avLst/>
          </a:prstGeom>
        </p:spPr>
        <p:txBody>
          <a:bodyPr/>
          <a:lstStyle/>
          <a:p>
            <a:r>
              <a:t>Nível de Corpo Um</a:t>
            </a:r>
          </a:p>
          <a:p>
            <a:pPr lvl="1"/>
            <a:r>
              <a:t>Nível de Corpo Dois</a:t>
            </a:r>
          </a:p>
          <a:p>
            <a:pPr lvl="2"/>
            <a:r>
              <a:t>Nível de Corpo Três</a:t>
            </a:r>
          </a:p>
          <a:p>
            <a:pPr lvl="3"/>
            <a:r>
              <a:t>Nível de Corpo Quatro</a:t>
            </a:r>
          </a:p>
          <a:p>
            <a:pPr lvl="4"/>
            <a:r>
              <a:t>Nível de Corpo Cinco</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228590967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Marcadores">
    <p:spTree>
      <p:nvGrpSpPr>
        <p:cNvPr id="1" name=""/>
        <p:cNvGrpSpPr/>
        <p:nvPr/>
      </p:nvGrpSpPr>
      <p:grpSpPr>
        <a:xfrm>
          <a:off x="0" y="0"/>
          <a:ext cx="0" cy="0"/>
          <a:chOff x="0" y="0"/>
          <a:chExt cx="0" cy="0"/>
        </a:xfrm>
      </p:grpSpPr>
      <p:sp>
        <p:nvSpPr>
          <p:cNvPr id="75" name="Shape 75"/>
          <p:cNvSpPr>
            <a:spLocks noGrp="1"/>
          </p:cNvSpPr>
          <p:nvPr>
            <p:ph type="body" idx="1"/>
          </p:nvPr>
        </p:nvSpPr>
        <p:spPr>
          <a:xfrm>
            <a:off x="1071562" y="803672"/>
            <a:ext cx="16127016" cy="8666262"/>
          </a:xfrm>
          <a:prstGeom prst="rect">
            <a:avLst/>
          </a:prstGeom>
        </p:spPr>
        <p:txBody>
          <a:bodyPr/>
          <a:lstStyle>
            <a:lvl1pPr marL="548613" indent="-548613">
              <a:lnSpc>
                <a:spcPct val="120000"/>
              </a:lnSpc>
              <a:spcBef>
                <a:spcPts val="4851"/>
              </a:spcBef>
              <a:defRPr sz="4852"/>
            </a:lvl1pPr>
            <a:lvl2pPr marL="1097228" indent="-548613">
              <a:lnSpc>
                <a:spcPct val="120000"/>
              </a:lnSpc>
              <a:spcBef>
                <a:spcPts val="4851"/>
              </a:spcBef>
              <a:defRPr sz="4852"/>
            </a:lvl2pPr>
            <a:lvl3pPr marL="1645861" indent="-548613">
              <a:lnSpc>
                <a:spcPct val="120000"/>
              </a:lnSpc>
              <a:spcBef>
                <a:spcPts val="4851"/>
              </a:spcBef>
              <a:defRPr sz="4852"/>
            </a:lvl3pPr>
            <a:lvl4pPr marL="2194479" indent="-548613">
              <a:lnSpc>
                <a:spcPct val="120000"/>
              </a:lnSpc>
              <a:spcBef>
                <a:spcPts val="4851"/>
              </a:spcBef>
              <a:defRPr sz="4852"/>
            </a:lvl4pPr>
            <a:lvl5pPr marL="2743106" indent="-548613">
              <a:lnSpc>
                <a:spcPct val="120000"/>
              </a:lnSpc>
              <a:spcBef>
                <a:spcPts val="4851"/>
              </a:spcBef>
              <a:defRPr sz="4852"/>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43083889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rês Fotos">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58313" y="5304234"/>
            <a:ext cx="8161734" cy="4446984"/>
          </a:xfrm>
          <a:prstGeom prst="rect">
            <a:avLst/>
          </a:prstGeom>
        </p:spPr>
        <p:txBody>
          <a:bodyPr lIns="91346" tIns="45671" rIns="91346" bIns="45671" anchor="t">
            <a:noAutofit/>
          </a:bodyPr>
          <a:lstStyle/>
          <a:p>
            <a:endParaRPr/>
          </a:p>
        </p:txBody>
      </p:sp>
      <p:sp>
        <p:nvSpPr>
          <p:cNvPr id="84" name="Shape 84"/>
          <p:cNvSpPr>
            <a:spLocks noGrp="1"/>
          </p:cNvSpPr>
          <p:nvPr>
            <p:ph type="pic" sz="quarter" idx="14"/>
          </p:nvPr>
        </p:nvSpPr>
        <p:spPr>
          <a:xfrm>
            <a:off x="9372113" y="535782"/>
            <a:ext cx="8161736" cy="4446984"/>
          </a:xfrm>
          <a:prstGeom prst="rect">
            <a:avLst/>
          </a:prstGeom>
        </p:spPr>
        <p:txBody>
          <a:bodyPr lIns="91346" tIns="45671" rIns="91346" bIns="45671" anchor="t">
            <a:noAutofit/>
          </a:bodyPr>
          <a:lstStyle/>
          <a:p>
            <a:endParaRPr/>
          </a:p>
        </p:txBody>
      </p:sp>
      <p:sp>
        <p:nvSpPr>
          <p:cNvPr id="85" name="Shape 85"/>
          <p:cNvSpPr>
            <a:spLocks noGrp="1"/>
          </p:cNvSpPr>
          <p:nvPr>
            <p:ph type="pic" idx="15"/>
          </p:nvPr>
        </p:nvSpPr>
        <p:spPr>
          <a:xfrm>
            <a:off x="750094" y="535782"/>
            <a:ext cx="8167823" cy="9215438"/>
          </a:xfrm>
          <a:prstGeom prst="rect">
            <a:avLst/>
          </a:prstGeom>
        </p:spPr>
        <p:txBody>
          <a:bodyPr lIns="91346" tIns="45671" rIns="91346" bIns="45671"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246278030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itação">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785978" y="6000750"/>
            <a:ext cx="14716126" cy="569862"/>
          </a:xfrm>
          <a:prstGeom prst="rect">
            <a:avLst/>
          </a:prstGeom>
        </p:spPr>
        <p:txBody>
          <a:bodyPr anchor="t">
            <a:spAutoFit/>
          </a:bodyPr>
          <a:lstStyle>
            <a:lvl1pPr marL="0" indent="0" algn="ctr">
              <a:spcBef>
                <a:spcPts val="0"/>
              </a:spcBef>
              <a:buSzTx/>
              <a:buNone/>
              <a:defRPr sz="2953"/>
            </a:lvl1pPr>
          </a:lstStyle>
          <a:p>
            <a:r>
              <a:t>–Jaime Silveira</a:t>
            </a:r>
          </a:p>
        </p:txBody>
      </p:sp>
      <p:sp>
        <p:nvSpPr>
          <p:cNvPr id="94" name="Shape 94"/>
          <p:cNvSpPr>
            <a:spLocks noGrp="1"/>
          </p:cNvSpPr>
          <p:nvPr>
            <p:ph type="body" sz="quarter" idx="14"/>
          </p:nvPr>
        </p:nvSpPr>
        <p:spPr>
          <a:xfrm>
            <a:off x="1785978" y="4355850"/>
            <a:ext cx="14716126" cy="731445"/>
          </a:xfrm>
          <a:prstGeom prst="rect">
            <a:avLst/>
          </a:prstGeom>
        </p:spPr>
        <p:txBody>
          <a:bodyPr>
            <a:spAutoFit/>
          </a:bodyPr>
          <a:lstStyle>
            <a:lvl1pPr marL="0" indent="0" algn="ctr">
              <a:spcBef>
                <a:spcPts val="0"/>
              </a:spcBef>
              <a:buSzTx/>
              <a:buNone/>
            </a:lvl1pPr>
          </a:lstStyle>
          <a:p>
            <a:r>
              <a:t>“Digite uma citação aqui.”</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182257683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el und Inhalt">
    <p:bg>
      <p:bgPr>
        <a:solidFill>
          <a:srgbClr val="FFFFFF"/>
        </a:solidFill>
        <a:effectLst/>
      </p:bgPr>
    </p:bg>
    <p:spTree>
      <p:nvGrpSpPr>
        <p:cNvPr id="1" name=""/>
        <p:cNvGrpSpPr/>
        <p:nvPr/>
      </p:nvGrpSpPr>
      <p:grpSpPr>
        <a:xfrm>
          <a:off x="0" y="0"/>
          <a:ext cx="0" cy="0"/>
          <a:chOff x="0" y="0"/>
          <a:chExt cx="0" cy="0"/>
        </a:xfrm>
      </p:grpSpPr>
      <p:sp>
        <p:nvSpPr>
          <p:cNvPr id="117" name="Shape 117"/>
          <p:cNvSpPr/>
          <p:nvPr/>
        </p:nvSpPr>
        <p:spPr>
          <a:xfrm>
            <a:off x="-1" y="-1"/>
            <a:ext cx="18288001" cy="1620001"/>
          </a:xfrm>
          <a:prstGeom prst="rect">
            <a:avLst/>
          </a:prstGeom>
          <a:solidFill>
            <a:srgbClr val="0038A9">
              <a:alpha val="0"/>
            </a:srgbClr>
          </a:solidFill>
          <a:ln w="12700">
            <a:miter lim="400000"/>
          </a:ln>
        </p:spPr>
        <p:txBody>
          <a:bodyPr lIns="68508" tIns="68508" rIns="68508" bIns="68508" anchor="ctr"/>
          <a:lstStyle/>
          <a:p>
            <a:pPr algn="l" defTabSz="1370209">
              <a:defRPr sz="2400">
                <a:solidFill>
                  <a:srgbClr val="000000"/>
                </a:solidFill>
                <a:latin typeface="Verdana"/>
                <a:ea typeface="Verdana"/>
                <a:cs typeface="Verdana"/>
                <a:sym typeface="Verdana"/>
              </a:defRPr>
            </a:pPr>
            <a:endParaRPr sz="2531">
              <a:solidFill>
                <a:srgbClr val="000000"/>
              </a:solidFill>
              <a:latin typeface="Verdana"/>
              <a:ea typeface="Verdana"/>
              <a:cs typeface="Verdana"/>
              <a:sym typeface="Verdana"/>
            </a:endParaRPr>
          </a:p>
        </p:txBody>
      </p:sp>
      <p:sp>
        <p:nvSpPr>
          <p:cNvPr id="118" name="Shape 118"/>
          <p:cNvSpPr/>
          <p:nvPr/>
        </p:nvSpPr>
        <p:spPr>
          <a:xfrm>
            <a:off x="-1" y="9720030"/>
            <a:ext cx="18288001" cy="1"/>
          </a:xfrm>
          <a:prstGeom prst="line">
            <a:avLst/>
          </a:prstGeom>
          <a:ln w="12700">
            <a:solidFill>
              <a:srgbClr val="052292">
                <a:alpha val="0"/>
              </a:srgbClr>
            </a:solidFill>
          </a:ln>
        </p:spPr>
        <p:txBody>
          <a:bodyPr lIns="68508" tIns="68508" rIns="68508" bIns="68508"/>
          <a:lstStyle/>
          <a:p>
            <a:pPr algn="l" defTabSz="1370209">
              <a:defRPr sz="2400">
                <a:solidFill>
                  <a:srgbClr val="000000"/>
                </a:solidFill>
                <a:latin typeface="Verdana"/>
                <a:ea typeface="Verdana"/>
                <a:cs typeface="Verdana"/>
                <a:sym typeface="Verdana"/>
              </a:defRPr>
            </a:pPr>
            <a:endParaRPr sz="2531">
              <a:solidFill>
                <a:srgbClr val="000000"/>
              </a:solidFill>
              <a:latin typeface="Verdana"/>
              <a:ea typeface="Verdana"/>
              <a:cs typeface="Verdana"/>
              <a:sym typeface="Verdana"/>
            </a:endParaRPr>
          </a:p>
        </p:txBody>
      </p:sp>
      <p:pic>
        <p:nvPicPr>
          <p:cNvPr id="119" name="image1.png" descr="FMC-Logo-2009_blue"/>
          <p:cNvPicPr>
            <a:picLocks noChangeAspect="1"/>
          </p:cNvPicPr>
          <p:nvPr/>
        </p:nvPicPr>
        <p:blipFill>
          <a:blip r:embed="rId2">
            <a:alphaModFix amt="0"/>
          </a:blip>
          <a:stretch>
            <a:fillRect/>
          </a:stretch>
        </p:blipFill>
        <p:spPr>
          <a:xfrm>
            <a:off x="720040" y="9859254"/>
            <a:ext cx="1800001" cy="288439"/>
          </a:xfrm>
          <a:prstGeom prst="rect">
            <a:avLst/>
          </a:prstGeom>
          <a:ln w="12700">
            <a:miter lim="400000"/>
          </a:ln>
        </p:spPr>
      </p:pic>
      <p:sp>
        <p:nvSpPr>
          <p:cNvPr id="120" name="Shape 120"/>
          <p:cNvSpPr>
            <a:spLocks noGrp="1"/>
          </p:cNvSpPr>
          <p:nvPr>
            <p:ph type="body" idx="1"/>
          </p:nvPr>
        </p:nvSpPr>
        <p:spPr>
          <a:xfrm>
            <a:off x="720040" y="2160030"/>
            <a:ext cx="16920001" cy="7290001"/>
          </a:xfrm>
          <a:prstGeom prst="rect">
            <a:avLst/>
          </a:prstGeom>
        </p:spPr>
        <p:txBody>
          <a:bodyPr lIns="64956" tIns="64956" rIns="64956" bIns="64956" anchor="t"/>
          <a:lstStyle>
            <a:lvl1pPr marL="399528" indent="-399528" defTabSz="1370209">
              <a:spcBef>
                <a:spcPts val="1793"/>
              </a:spcBef>
              <a:buClr>
                <a:srgbClr val="0038A9"/>
              </a:buClr>
              <a:buSzPct val="100000"/>
              <a:buFont typeface="Arial"/>
              <a:defRPr sz="2531">
                <a:solidFill>
                  <a:srgbClr val="000000"/>
                </a:solidFill>
                <a:latin typeface="Verdana"/>
                <a:ea typeface="Verdana"/>
                <a:cs typeface="Verdana"/>
                <a:sym typeface="Verdana"/>
              </a:defRPr>
            </a:lvl1pPr>
            <a:lvl2pPr marL="474132" indent="-273095" defTabSz="1370209">
              <a:spcBef>
                <a:spcPts val="1793"/>
              </a:spcBef>
              <a:buClr>
                <a:srgbClr val="0038A9"/>
              </a:buClr>
              <a:buSzPct val="100000"/>
              <a:buFont typeface="Arial"/>
              <a:buChar char="−"/>
              <a:defRPr sz="2531">
                <a:solidFill>
                  <a:srgbClr val="000000"/>
                </a:solidFill>
                <a:latin typeface="Verdana"/>
                <a:ea typeface="Verdana"/>
                <a:cs typeface="Verdana"/>
                <a:sym typeface="Verdana"/>
              </a:defRPr>
            </a:lvl2pPr>
            <a:lvl3pPr marL="667255" indent="-283513" defTabSz="1370209">
              <a:spcBef>
                <a:spcPts val="1793"/>
              </a:spcBef>
              <a:buClr>
                <a:srgbClr val="0038A9"/>
              </a:buClr>
              <a:buSzPct val="100000"/>
              <a:buFont typeface="Arial"/>
              <a:buChar char="−"/>
              <a:defRPr sz="2531">
                <a:solidFill>
                  <a:srgbClr val="000000"/>
                </a:solidFill>
                <a:latin typeface="Verdana"/>
                <a:ea typeface="Verdana"/>
                <a:cs typeface="Verdana"/>
                <a:sym typeface="Verdana"/>
              </a:defRPr>
            </a:lvl3pPr>
            <a:lvl4pPr marL="884866" indent="-312113" defTabSz="1370209">
              <a:spcBef>
                <a:spcPts val="1793"/>
              </a:spcBef>
              <a:buClr>
                <a:srgbClr val="0038A9"/>
              </a:buClr>
              <a:buSzPct val="100000"/>
              <a:buFont typeface="Arial"/>
              <a:buChar char="»"/>
              <a:defRPr sz="2531">
                <a:solidFill>
                  <a:srgbClr val="000000"/>
                </a:solidFill>
                <a:latin typeface="Verdana"/>
                <a:ea typeface="Verdana"/>
                <a:cs typeface="Verdana"/>
                <a:sym typeface="Verdana"/>
              </a:defRPr>
            </a:lvl4pPr>
            <a:lvl5pPr marL="0" indent="0" defTabSz="1370209">
              <a:spcBef>
                <a:spcPts val="1793"/>
              </a:spcBef>
              <a:buClr>
                <a:srgbClr val="0038A9"/>
              </a:buClr>
              <a:buSzTx/>
              <a:buFont typeface="Arial"/>
              <a:buNone/>
              <a:defRPr sz="2531">
                <a:solidFill>
                  <a:srgbClr val="000000"/>
                </a:solidFill>
                <a:latin typeface="Verdana"/>
                <a:ea typeface="Verdana"/>
                <a:cs typeface="Verdana"/>
                <a:sym typeface="Verdana"/>
              </a:defRP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121" name="Shape 121"/>
          <p:cNvSpPr>
            <a:spLocks noGrp="1"/>
          </p:cNvSpPr>
          <p:nvPr>
            <p:ph type="title"/>
          </p:nvPr>
        </p:nvSpPr>
        <p:spPr>
          <a:xfrm>
            <a:off x="720040" y="270030"/>
            <a:ext cx="16920001" cy="1080001"/>
          </a:xfrm>
          <a:prstGeom prst="rect">
            <a:avLst/>
          </a:prstGeom>
        </p:spPr>
        <p:txBody>
          <a:bodyPr lIns="64956" tIns="64956" rIns="64956" bIns="64956" anchor="b"/>
          <a:lstStyle>
            <a:lvl1pPr algn="l" defTabSz="1370209">
              <a:defRPr sz="3164" b="1" cap="none">
                <a:solidFill>
                  <a:srgbClr val="FFFFFF"/>
                </a:solidFill>
                <a:latin typeface="Verdana"/>
                <a:ea typeface="Verdana"/>
                <a:cs typeface="Verdana"/>
                <a:sym typeface="Verdana"/>
              </a:defRPr>
            </a:lvl1pPr>
          </a:lstStyle>
          <a:p>
            <a:r>
              <a:t>Texto do Título</a:t>
            </a:r>
          </a:p>
        </p:txBody>
      </p:sp>
      <p:sp>
        <p:nvSpPr>
          <p:cNvPr id="122" name="Shape 122"/>
          <p:cNvSpPr>
            <a:spLocks noGrp="1"/>
          </p:cNvSpPr>
          <p:nvPr>
            <p:ph type="sldNum" sz="quarter" idx="2"/>
          </p:nvPr>
        </p:nvSpPr>
        <p:spPr>
          <a:xfrm>
            <a:off x="12723587" y="9395904"/>
            <a:ext cx="382853" cy="277246"/>
          </a:xfrm>
          <a:prstGeom prst="rect">
            <a:avLst/>
          </a:prstGeom>
        </p:spPr>
        <p:txBody>
          <a:bodyPr lIns="64956" tIns="64956" rIns="64956" bIns="64956" anchor="ctr"/>
          <a:lstStyle>
            <a:lvl1pPr algn="r" defTabSz="1370209">
              <a:defRPr sz="949">
                <a:solidFill>
                  <a:srgbClr val="000000"/>
                </a:solidFill>
                <a:latin typeface="Verdana"/>
                <a:ea typeface="Verdana"/>
                <a:cs typeface="Verdana"/>
                <a:sym typeface="Verdana"/>
              </a:defRPr>
            </a:lvl1pPr>
          </a:lstStyle>
          <a:p>
            <a:fld id="{86CB4B4D-7CA3-9044-876B-883B54F8677D}" type="slidenum">
              <a:rPr/>
              <a:pPr/>
              <a:t>‹nº›</a:t>
            </a:fld>
            <a:endParaRPr/>
          </a:p>
        </p:txBody>
      </p:sp>
    </p:spTree>
    <p:extLst>
      <p:ext uri="{BB962C8B-B14F-4D97-AF65-F5344CB8AC3E}">
        <p14:creationId xmlns:p14="http://schemas.microsoft.com/office/powerpoint/2010/main" val="2523919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350" b="1" i="1">
                <a:solidFill>
                  <a:srgbClr val="0D0D2F"/>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Click to edit Master title style</a:t>
            </a:r>
            <a:endParaRPr lang="en-US"/>
          </a:p>
        </p:txBody>
      </p:sp>
      <p:sp>
        <p:nvSpPr>
          <p:cNvPr id="3" name="Content Placeholder 2"/>
          <p:cNvSpPr>
            <a:spLocks noGrp="1"/>
          </p:cNvSpPr>
          <p:nvPr>
            <p:ph idx="1"/>
          </p:nvPr>
        </p:nvSpPr>
        <p:spPr/>
        <p:txBody>
          <a:body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4" name="Date Placeholder 3"/>
          <p:cNvSpPr>
            <a:spLocks noGrp="1"/>
          </p:cNvSpPr>
          <p:nvPr>
            <p:ph type="dt" sz="half" idx="10"/>
          </p:nvPr>
        </p:nvSpPr>
        <p:spPr>
          <a:xfrm>
            <a:off x="914400" y="9534556"/>
            <a:ext cx="4267200" cy="547688"/>
          </a:xfrm>
          <a:prstGeom prst="rect">
            <a:avLst/>
          </a:prstGeom>
        </p:spPr>
        <p:txBody>
          <a:bodyPr lIns="129911" tIns="64956" rIns="129911" bIns="64956"/>
          <a:lstStyle/>
          <a:p>
            <a:fld id="{579412CE-341B-D946-A1E1-958752FCAEBD}" type="datetimeFigureOut">
              <a:rPr lang="en-US" smtClean="0">
                <a:solidFill>
                  <a:prstClr val="black">
                    <a:tint val="75000"/>
                  </a:prstClr>
                </a:solidFill>
                <a:latin typeface="Calibri"/>
                <a:ea typeface="Gill Sans Light"/>
                <a:cs typeface="Gill Sans Light"/>
              </a:rPr>
              <a:pPr/>
              <a:t>11/14/22</a:t>
            </a:fld>
            <a:endParaRPr lang="en-US">
              <a:solidFill>
                <a:prstClr val="black">
                  <a:tint val="75000"/>
                </a:prstClr>
              </a:solidFill>
              <a:latin typeface="Calibri"/>
              <a:ea typeface="Gill Sans Light"/>
              <a:cs typeface="Gill Sans Light"/>
            </a:endParaRPr>
          </a:p>
        </p:txBody>
      </p:sp>
      <p:sp>
        <p:nvSpPr>
          <p:cNvPr id="5" name="Footer Placeholder 4"/>
          <p:cNvSpPr>
            <a:spLocks noGrp="1"/>
          </p:cNvSpPr>
          <p:nvPr>
            <p:ph type="ftr" sz="quarter" idx="11"/>
          </p:nvPr>
        </p:nvSpPr>
        <p:spPr>
          <a:xfrm>
            <a:off x="6248403" y="9534556"/>
            <a:ext cx="5791200" cy="547688"/>
          </a:xfrm>
          <a:prstGeom prst="rect">
            <a:avLst/>
          </a:prstGeom>
        </p:spPr>
        <p:txBody>
          <a:bodyPr lIns="129911" tIns="64956" rIns="129911" bIns="64956"/>
          <a:lstStyle/>
          <a:p>
            <a:endParaRPr lang="en-US">
              <a:solidFill>
                <a:prstClr val="black">
                  <a:tint val="75000"/>
                </a:prstClr>
              </a:solidFill>
              <a:latin typeface="Calibri"/>
              <a:ea typeface="Gill Sans Light"/>
              <a:cs typeface="Gill Sans Light"/>
            </a:endParaRPr>
          </a:p>
        </p:txBody>
      </p:sp>
      <p:sp>
        <p:nvSpPr>
          <p:cNvPr id="6" name="Slide Number Placeholder 5"/>
          <p:cNvSpPr>
            <a:spLocks noGrp="1"/>
          </p:cNvSpPr>
          <p:nvPr>
            <p:ph type="sldNum" sz="quarter" idx="12"/>
          </p:nvPr>
        </p:nvSpPr>
        <p:spPr>
          <a:xfrm>
            <a:off x="8866963" y="9778008"/>
            <a:ext cx="496818" cy="394547"/>
          </a:xfrm>
        </p:spPr>
        <p:txBody>
          <a:bodyPr/>
          <a:lstStyle/>
          <a:p>
            <a:fld id="{089ECF98-F059-5845-ABBE-4098D4054D5A}" type="slidenum">
              <a:rPr lang="en-US" smtClean="0">
                <a:solidFill>
                  <a:prstClr val="black">
                    <a:tint val="75000"/>
                  </a:prstClr>
                </a:solidFill>
                <a:latin typeface="Calibri"/>
                <a:ea typeface="Gill Sans Light"/>
                <a:cs typeface="Gill Sans Light"/>
              </a:rPr>
              <a:pPr/>
              <a:t>‹nº›</a:t>
            </a:fld>
            <a:endParaRPr lang="en-US">
              <a:solidFill>
                <a:prstClr val="black">
                  <a:tint val="75000"/>
                </a:prstClr>
              </a:solidFill>
              <a:latin typeface="Calibri"/>
              <a:ea typeface="Gill Sans Light"/>
              <a:cs typeface="Gill Sans Light"/>
            </a:endParaRPr>
          </a:p>
        </p:txBody>
      </p:sp>
    </p:spTree>
    <p:extLst>
      <p:ext uri="{BB962C8B-B14F-4D97-AF65-F5344CB8AC3E}">
        <p14:creationId xmlns:p14="http://schemas.microsoft.com/office/powerpoint/2010/main" val="27911206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914400" y="9367838"/>
            <a:ext cx="4267200" cy="714375"/>
          </a:xfrm>
          <a:prstGeom prst="rect">
            <a:avLst/>
          </a:prstGeom>
          <a:ln/>
        </p:spPr>
        <p:txBody>
          <a:bodyPr lIns="129918" tIns="64959" rIns="129918" bIns="64959"/>
          <a:lstStyle>
            <a:lvl1pPr>
              <a:defRPr/>
            </a:lvl1pPr>
          </a:lstStyle>
          <a:p>
            <a:pPr>
              <a:defRPr/>
            </a:pPr>
            <a:endParaRPr lang="pt-BR">
              <a:latin typeface="Gill Sans Light"/>
              <a:ea typeface="Gill Sans Light"/>
              <a:cs typeface="Gill Sans Light"/>
            </a:endParaRPr>
          </a:p>
        </p:txBody>
      </p:sp>
      <p:sp>
        <p:nvSpPr>
          <p:cNvPr id="4" name="Rectangle 5"/>
          <p:cNvSpPr>
            <a:spLocks noGrp="1" noChangeArrowheads="1"/>
          </p:cNvSpPr>
          <p:nvPr>
            <p:ph type="ftr" sz="quarter" idx="11"/>
          </p:nvPr>
        </p:nvSpPr>
        <p:spPr>
          <a:xfrm>
            <a:off x="6248403" y="9367838"/>
            <a:ext cx="5791200" cy="714375"/>
          </a:xfrm>
          <a:prstGeom prst="rect">
            <a:avLst/>
          </a:prstGeom>
          <a:ln/>
        </p:spPr>
        <p:txBody>
          <a:bodyPr lIns="129918" tIns="64959" rIns="129918" bIns="64959"/>
          <a:lstStyle>
            <a:lvl1pPr>
              <a:defRPr/>
            </a:lvl1pPr>
          </a:lstStyle>
          <a:p>
            <a:pPr>
              <a:defRPr/>
            </a:pPr>
            <a:endParaRPr lang="pt-BR">
              <a:latin typeface="Gill Sans Light"/>
              <a:ea typeface="Gill Sans Light"/>
              <a:cs typeface="Gill Sans Light"/>
            </a:endParaRPr>
          </a:p>
        </p:txBody>
      </p:sp>
      <p:sp>
        <p:nvSpPr>
          <p:cNvPr id="5" name="Rectangle 6"/>
          <p:cNvSpPr>
            <a:spLocks noGrp="1" noChangeArrowheads="1"/>
          </p:cNvSpPr>
          <p:nvPr>
            <p:ph type="sldNum" sz="quarter" idx="12"/>
          </p:nvPr>
        </p:nvSpPr>
        <p:spPr>
          <a:ln/>
        </p:spPr>
        <p:txBody>
          <a:bodyPr/>
          <a:lstStyle>
            <a:lvl1pPr>
              <a:defRPr/>
            </a:lvl1pPr>
          </a:lstStyle>
          <a:p>
            <a:pPr>
              <a:defRPr/>
            </a:pPr>
            <a:fld id="{38E9F37F-A3DB-2748-A448-84A00B72F6F1}" type="slidenum">
              <a:rPr lang="pt-BR">
                <a:latin typeface="Gill Sans Light"/>
                <a:ea typeface="Gill Sans Light"/>
                <a:cs typeface="Gill Sans Light"/>
              </a:rPr>
              <a:pPr>
                <a:defRPr/>
              </a:pPr>
              <a:t>‹nº›</a:t>
            </a:fld>
            <a:endParaRPr lang="pt-BR">
              <a:latin typeface="Gill Sans Light"/>
              <a:ea typeface="Gill Sans Light"/>
              <a:cs typeface="Gill Sans Light"/>
            </a:endParaRPr>
          </a:p>
        </p:txBody>
      </p:sp>
    </p:spTree>
    <p:extLst>
      <p:ext uri="{BB962C8B-B14F-4D97-AF65-F5344CB8AC3E}">
        <p14:creationId xmlns:p14="http://schemas.microsoft.com/office/powerpoint/2010/main" val="37221300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1371600" y="914400"/>
            <a:ext cx="15544800" cy="1714500"/>
          </a:xfrm>
        </p:spPr>
        <p:txBody>
          <a:bodyPr/>
          <a:lstStyle/>
          <a:p>
            <a:r>
              <a:rPr lang="pt-BR"/>
              <a:t>Clique para editar o estilo do título mestre</a:t>
            </a:r>
          </a:p>
        </p:txBody>
      </p:sp>
      <p:sp>
        <p:nvSpPr>
          <p:cNvPr id="3" name="Espaço Reservado para Tabela 2"/>
          <p:cNvSpPr>
            <a:spLocks noGrp="1"/>
          </p:cNvSpPr>
          <p:nvPr>
            <p:ph type="tbl" idx="1"/>
          </p:nvPr>
        </p:nvSpPr>
        <p:spPr>
          <a:xfrm>
            <a:off x="1371600" y="2971800"/>
            <a:ext cx="15544800" cy="6172200"/>
          </a:xfrm>
        </p:spPr>
        <p:txBody>
          <a:bodyPr/>
          <a:lstStyle/>
          <a:p>
            <a:pPr lvl="0"/>
            <a:endParaRPr lang="pt-BR" noProof="0"/>
          </a:p>
        </p:txBody>
      </p:sp>
      <p:sp>
        <p:nvSpPr>
          <p:cNvPr id="4" name="Espaço Reservado para Data 3"/>
          <p:cNvSpPr>
            <a:spLocks noGrp="1"/>
          </p:cNvSpPr>
          <p:nvPr>
            <p:ph type="dt" sz="half" idx="10"/>
          </p:nvPr>
        </p:nvSpPr>
        <p:spPr>
          <a:xfrm>
            <a:off x="1371600" y="9372600"/>
            <a:ext cx="3810000" cy="685800"/>
          </a:xfrm>
          <a:prstGeom prst="rect">
            <a:avLst/>
          </a:prstGeom>
        </p:spPr>
        <p:txBody>
          <a:bodyPr lIns="129918" tIns="64959" rIns="129918" bIns="64959" rtlCol="0"/>
          <a:lstStyle>
            <a:lvl1pPr fontAlgn="auto">
              <a:spcBef>
                <a:spcPts val="0"/>
              </a:spcBef>
              <a:spcAft>
                <a:spcPts val="0"/>
              </a:spcAft>
              <a:defRPr>
                <a:solidFill>
                  <a:schemeClr val="tx1">
                    <a:tint val="75000"/>
                  </a:schemeClr>
                </a:solidFill>
                <a:latin typeface="+mn-lt"/>
                <a:ea typeface="+mn-ea"/>
                <a:cs typeface="+mn-cs"/>
              </a:defRPr>
            </a:lvl1pPr>
          </a:lstStyle>
          <a:p>
            <a:pPr>
              <a:defRPr/>
            </a:pPr>
            <a:endParaRPr lang="en-US">
              <a:solidFill>
                <a:srgbClr val="535353">
                  <a:tint val="75000"/>
                </a:srgbClr>
              </a:solidFill>
              <a:latin typeface="Gill Sans Light"/>
              <a:ea typeface="Gill Sans Light"/>
              <a:cs typeface="Gill Sans Light"/>
            </a:endParaRPr>
          </a:p>
        </p:txBody>
      </p:sp>
      <p:sp>
        <p:nvSpPr>
          <p:cNvPr id="5" name="Espaço Reservado para Rodapé 4"/>
          <p:cNvSpPr>
            <a:spLocks noGrp="1"/>
          </p:cNvSpPr>
          <p:nvPr>
            <p:ph type="ftr" sz="quarter" idx="11"/>
          </p:nvPr>
        </p:nvSpPr>
        <p:spPr>
          <a:xfrm>
            <a:off x="6248403" y="9372600"/>
            <a:ext cx="5791200" cy="685800"/>
          </a:xfrm>
          <a:prstGeom prst="rect">
            <a:avLst/>
          </a:prstGeom>
        </p:spPr>
        <p:txBody>
          <a:bodyPr lIns="129918" tIns="64959" rIns="129918" bIns="64959"/>
          <a:lstStyle>
            <a:lvl1pPr>
              <a:defRPr/>
            </a:lvl1pPr>
          </a:lstStyle>
          <a:p>
            <a:pPr>
              <a:defRPr/>
            </a:pPr>
            <a:endParaRPr lang="en-US">
              <a:latin typeface="Gill Sans Light"/>
              <a:ea typeface="Gill Sans Light"/>
              <a:cs typeface="Gill Sans Light"/>
            </a:endParaRPr>
          </a:p>
        </p:txBody>
      </p:sp>
      <p:sp>
        <p:nvSpPr>
          <p:cNvPr id="6" name="Espaço Reservado para Número de Slide 5"/>
          <p:cNvSpPr>
            <a:spLocks noGrp="1"/>
          </p:cNvSpPr>
          <p:nvPr>
            <p:ph type="sldNum" sz="quarter" idx="12"/>
          </p:nvPr>
        </p:nvSpPr>
        <p:spPr>
          <a:xfrm>
            <a:off x="14735641" y="9372600"/>
            <a:ext cx="445522" cy="394547"/>
          </a:xfrm>
          <a:prstGeom prst="rect">
            <a:avLst/>
          </a:prstGeom>
        </p:spPr>
        <p:txBody>
          <a:bodyPr/>
          <a:lstStyle>
            <a:lvl1pPr>
              <a:defRPr/>
            </a:lvl1pPr>
          </a:lstStyle>
          <a:p>
            <a:pPr>
              <a:defRPr/>
            </a:pPr>
            <a:fld id="{3A8C2C32-0BC9-4547-B545-528BC274E035}" type="slidenum">
              <a:rPr lang="en-US">
                <a:latin typeface="Gill Sans Light"/>
                <a:ea typeface="Gill Sans Light"/>
                <a:cs typeface="Gill Sans Light"/>
              </a:rPr>
              <a:pPr>
                <a:defRPr/>
              </a:pPr>
              <a:t>‹nº›</a:t>
            </a:fld>
            <a:endParaRPr lang="en-US">
              <a:latin typeface="Gill Sans Light"/>
              <a:ea typeface="Gill Sans Light"/>
              <a:cs typeface="Gill Sans Light"/>
            </a:endParaRPr>
          </a:p>
        </p:txBody>
      </p:sp>
    </p:spTree>
    <p:extLst>
      <p:ext uri="{BB962C8B-B14F-4D97-AF65-F5344CB8AC3E}">
        <p14:creationId xmlns:p14="http://schemas.microsoft.com/office/powerpoint/2010/main" val="14993202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811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71727" y="364331"/>
            <a:ext cx="3286122" cy="902494"/>
          </a:xfrm>
          <a:prstGeom prst="rect">
            <a:avLst/>
          </a:prstGeom>
        </p:spPr>
        <p:txBody>
          <a:bodyPr lIns="129938" tIns="64970" rIns="129938" bIns="64970" anchor="b"/>
          <a:lstStyle>
            <a:lvl1pPr algn="ctr">
              <a:defRPr sz="5379">
                <a:solidFill>
                  <a:schemeClr val="bg1"/>
                </a:solidFill>
                <a:latin typeface="Trebuchet MS" charset="0"/>
                <a:ea typeface="Trebuchet MS" charset="0"/>
                <a:cs typeface="Trebuchet MS" charset="0"/>
              </a:defRPr>
            </a:lvl1pPr>
          </a:lstStyle>
          <a:p>
            <a:r>
              <a:rPr lang="en-US"/>
              <a:t>Título</a:t>
            </a:r>
            <a:endParaRPr lang="en-US" dirty="0"/>
          </a:p>
        </p:txBody>
      </p:sp>
    </p:spTree>
    <p:extLst>
      <p:ext uri="{BB962C8B-B14F-4D97-AF65-F5344CB8AC3E}">
        <p14:creationId xmlns:p14="http://schemas.microsoft.com/office/powerpoint/2010/main" val="19065954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257300" y="547713"/>
            <a:ext cx="15773400" cy="1988344"/>
          </a:xfrm>
          <a:prstGeom prst="rect">
            <a:avLst/>
          </a:prstGeom>
        </p:spPr>
        <p:txBody>
          <a:bodyPr lIns="129938" tIns="64970" rIns="129938" bIns="64970"/>
          <a:lstStyle/>
          <a:p>
            <a:r>
              <a:rPr lang="pt-BR"/>
              <a:t>Clique para editar o título mestre</a:t>
            </a:r>
          </a:p>
        </p:txBody>
      </p:sp>
      <p:sp>
        <p:nvSpPr>
          <p:cNvPr id="3" name="Espaço Reservado para Conteúdo 2"/>
          <p:cNvSpPr>
            <a:spLocks noGrp="1"/>
          </p:cNvSpPr>
          <p:nvPr>
            <p:ph idx="1"/>
          </p:nvPr>
        </p:nvSpPr>
        <p:spPr>
          <a:xfrm>
            <a:off x="1257300" y="2738437"/>
            <a:ext cx="15773400" cy="6527007"/>
          </a:xfrm>
          <a:prstGeom prst="rect">
            <a:avLst/>
          </a:prstGeom>
        </p:spPr>
        <p:txBody>
          <a:bodyPr lIns="129938" tIns="64970" rIns="129938" bIns="6497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a:xfrm>
            <a:off x="1257300" y="9534550"/>
            <a:ext cx="4114800" cy="547688"/>
          </a:xfrm>
          <a:prstGeom prst="rect">
            <a:avLst/>
          </a:prstGeom>
        </p:spPr>
        <p:txBody>
          <a:bodyPr lIns="129938" tIns="64970" rIns="129938" bIns="64970"/>
          <a:lstStyle/>
          <a:p>
            <a:pPr algn="l" defTabSz="1370469"/>
            <a:fld id="{10F61F21-AAE9-47E3-AF4C-588A8DFD9FD3}" type="datetimeFigureOut">
              <a:rPr lang="pt-BR" sz="2742" kern="1200" smtClean="0">
                <a:solidFill>
                  <a:prstClr val="black"/>
                </a:solidFill>
                <a:latin typeface="Calibri"/>
              </a:rPr>
              <a:pPr algn="l" defTabSz="1370469"/>
              <a:t>14/11/2022</a:t>
            </a:fld>
            <a:endParaRPr lang="pt-BR" sz="2742" kern="1200">
              <a:solidFill>
                <a:prstClr val="black"/>
              </a:solidFill>
              <a:latin typeface="Calibri"/>
            </a:endParaRPr>
          </a:p>
        </p:txBody>
      </p:sp>
      <p:sp>
        <p:nvSpPr>
          <p:cNvPr id="5" name="Espaço Reservado para Rodapé 4"/>
          <p:cNvSpPr>
            <a:spLocks noGrp="1"/>
          </p:cNvSpPr>
          <p:nvPr>
            <p:ph type="ftr" sz="quarter" idx="11"/>
          </p:nvPr>
        </p:nvSpPr>
        <p:spPr>
          <a:xfrm>
            <a:off x="6057900" y="9534550"/>
            <a:ext cx="6172200" cy="547688"/>
          </a:xfrm>
          <a:prstGeom prst="rect">
            <a:avLst/>
          </a:prstGeom>
        </p:spPr>
        <p:txBody>
          <a:bodyPr lIns="129938" tIns="64970" rIns="129938" bIns="64970"/>
          <a:lstStyle/>
          <a:p>
            <a:pPr algn="l" defTabSz="1370469"/>
            <a:endParaRPr lang="pt-BR" sz="2742" kern="1200">
              <a:solidFill>
                <a:prstClr val="black"/>
              </a:solidFill>
              <a:latin typeface="Calibri"/>
            </a:endParaRPr>
          </a:p>
        </p:txBody>
      </p:sp>
      <p:sp>
        <p:nvSpPr>
          <p:cNvPr id="6" name="Espaço Reservado para Número de Slide 5"/>
          <p:cNvSpPr>
            <a:spLocks noGrp="1"/>
          </p:cNvSpPr>
          <p:nvPr>
            <p:ph type="sldNum" sz="quarter" idx="12"/>
          </p:nvPr>
        </p:nvSpPr>
        <p:spPr>
          <a:xfrm>
            <a:off x="12915900" y="9534550"/>
            <a:ext cx="4114800" cy="547688"/>
          </a:xfrm>
          <a:prstGeom prst="rect">
            <a:avLst/>
          </a:prstGeom>
        </p:spPr>
        <p:txBody>
          <a:bodyPr lIns="129938" tIns="64970" rIns="129938" bIns="64970"/>
          <a:lstStyle/>
          <a:p>
            <a:pPr algn="l" defTabSz="1370469"/>
            <a:fld id="{8DC36753-E568-4E40-A5B6-40A87B33B7AA}" type="slidenum">
              <a:rPr lang="pt-BR" sz="2742" kern="1200" smtClean="0">
                <a:solidFill>
                  <a:prstClr val="black"/>
                </a:solidFill>
                <a:latin typeface="Calibri"/>
              </a:rPr>
              <a:pPr algn="l" defTabSz="1370469"/>
              <a:t>‹nº›</a:t>
            </a:fld>
            <a:endParaRPr lang="pt-BR" sz="2742" kern="1200">
              <a:solidFill>
                <a:prstClr val="black"/>
              </a:solidFill>
              <a:latin typeface="Calibri"/>
            </a:endParaRPr>
          </a:p>
        </p:txBody>
      </p:sp>
    </p:spTree>
    <p:extLst>
      <p:ext uri="{BB962C8B-B14F-4D97-AF65-F5344CB8AC3E}">
        <p14:creationId xmlns:p14="http://schemas.microsoft.com/office/powerpoint/2010/main" val="29879478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Foliennummernplatzhalter 1"/>
          <p:cNvSpPr>
            <a:spLocks noGrp="1"/>
          </p:cNvSpPr>
          <p:nvPr>
            <p:ph type="sldNum" sz="quarter" idx="10"/>
          </p:nvPr>
        </p:nvSpPr>
        <p:spPr>
          <a:xfrm>
            <a:off x="16381344" y="9828000"/>
            <a:ext cx="1417056" cy="324000"/>
          </a:xfrm>
          <a:prstGeom prst="rect">
            <a:avLst/>
          </a:prstGeom>
        </p:spPr>
        <p:txBody>
          <a:bodyPr lIns="129938" tIns="64970" rIns="129938" bIns="64970"/>
          <a:lstStyle>
            <a:lvl1pPr>
              <a:defRPr/>
            </a:lvl1pPr>
          </a:lstStyle>
          <a:p>
            <a:pPr algn="l" defTabSz="1370469"/>
            <a:r>
              <a:rPr lang="de-DE" sz="2742" kern="1200">
                <a:solidFill>
                  <a:prstClr val="black"/>
                </a:solidFill>
                <a:latin typeface="Calibri"/>
              </a:rPr>
              <a:t> </a:t>
            </a:r>
            <a:fld id="{2B89AE8A-52E7-4E37-AFF8-F2B21767EB74}" type="slidenum">
              <a:rPr lang="de-DE" sz="2742" kern="1200" smtClean="0">
                <a:solidFill>
                  <a:prstClr val="black"/>
                </a:solidFill>
                <a:latin typeface="Calibri"/>
              </a:rPr>
              <a:pPr algn="l" defTabSz="1370469"/>
              <a:t>‹nº›</a:t>
            </a:fld>
            <a:endParaRPr lang="de-DE" sz="2742" kern="1200">
              <a:solidFill>
                <a:prstClr val="black"/>
              </a:solidFill>
              <a:latin typeface="Calibri"/>
            </a:endParaRPr>
          </a:p>
        </p:txBody>
      </p:sp>
    </p:spTree>
    <p:extLst>
      <p:ext uri="{BB962C8B-B14F-4D97-AF65-F5344CB8AC3E}">
        <p14:creationId xmlns:p14="http://schemas.microsoft.com/office/powerpoint/2010/main" val="11742451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ítulo e Subtítulo">
    <p:spTree>
      <p:nvGrpSpPr>
        <p:cNvPr id="1" name=""/>
        <p:cNvGrpSpPr/>
        <p:nvPr/>
      </p:nvGrpSpPr>
      <p:grpSpPr>
        <a:xfrm>
          <a:off x="0" y="0"/>
          <a:ext cx="0" cy="0"/>
          <a:chOff x="0" y="0"/>
          <a:chExt cx="0" cy="0"/>
        </a:xfrm>
      </p:grpSpPr>
      <p:sp>
        <p:nvSpPr>
          <p:cNvPr id="11" name="Shape 11"/>
          <p:cNvSpPr>
            <a:spLocks noGrp="1"/>
          </p:cNvSpPr>
          <p:nvPr>
            <p:ph type="title"/>
          </p:nvPr>
        </p:nvSpPr>
        <p:spPr>
          <a:xfrm>
            <a:off x="500063" y="2156520"/>
            <a:ext cx="17287875" cy="3415605"/>
          </a:xfrm>
          <a:prstGeom prst="rect">
            <a:avLst/>
          </a:prstGeom>
        </p:spPr>
        <p:txBody>
          <a:bodyPr anchor="b"/>
          <a:lstStyle/>
          <a:p>
            <a:r>
              <a:t>Texto do Título</a:t>
            </a:r>
          </a:p>
        </p:txBody>
      </p:sp>
      <p:sp>
        <p:nvSpPr>
          <p:cNvPr id="12" name="Shape 12"/>
          <p:cNvSpPr>
            <a:spLocks noGrp="1"/>
          </p:cNvSpPr>
          <p:nvPr>
            <p:ph type="body" sz="quarter" idx="1"/>
          </p:nvPr>
        </p:nvSpPr>
        <p:spPr>
          <a:xfrm>
            <a:off x="500063" y="5558731"/>
            <a:ext cx="17287875" cy="1366242"/>
          </a:xfrm>
          <a:prstGeom prst="rect">
            <a:avLst/>
          </a:prstGeom>
        </p:spPr>
        <p:txBody>
          <a:bodyPr anchor="t"/>
          <a:lstStyle>
            <a:lvl1pPr marL="0" indent="0" algn="ctr">
              <a:spcBef>
                <a:spcPts val="0"/>
              </a:spcBef>
              <a:buSzTx/>
              <a:buNone/>
            </a:lvl1pPr>
            <a:lvl2pPr marL="0" indent="241104" algn="ctr">
              <a:spcBef>
                <a:spcPts val="0"/>
              </a:spcBef>
              <a:buSzTx/>
              <a:buNone/>
            </a:lvl2pPr>
            <a:lvl3pPr marL="0" indent="482209" algn="ctr">
              <a:spcBef>
                <a:spcPts val="0"/>
              </a:spcBef>
              <a:buSzTx/>
              <a:buNone/>
            </a:lvl3pPr>
            <a:lvl4pPr marL="0" indent="723313" algn="ctr">
              <a:spcBef>
                <a:spcPts val="0"/>
              </a:spcBef>
              <a:buSzTx/>
              <a:buNone/>
            </a:lvl4pPr>
            <a:lvl5pPr marL="0" indent="964418"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13" name="Shape 13"/>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87005565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893094" y="549176"/>
            <a:ext cx="14608969" cy="6180718"/>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785938" y="7286625"/>
            <a:ext cx="14716125" cy="1352848"/>
          </a:xfrm>
          <a:prstGeom prst="rect">
            <a:avLst/>
          </a:prstGeom>
        </p:spPr>
        <p:txBody>
          <a:bodyPr/>
          <a:lstStyle/>
          <a:p>
            <a:r>
              <a:t>Texto do Título</a:t>
            </a:r>
          </a:p>
        </p:txBody>
      </p:sp>
      <p:sp>
        <p:nvSpPr>
          <p:cNvPr id="22" name="Shape 22"/>
          <p:cNvSpPr>
            <a:spLocks noGrp="1"/>
          </p:cNvSpPr>
          <p:nvPr>
            <p:ph type="body" sz="quarter" idx="1"/>
          </p:nvPr>
        </p:nvSpPr>
        <p:spPr>
          <a:xfrm>
            <a:off x="1785938" y="8639473"/>
            <a:ext cx="14716125" cy="1192113"/>
          </a:xfrm>
          <a:prstGeom prst="rect">
            <a:avLst/>
          </a:prstGeom>
        </p:spPr>
        <p:txBody>
          <a:bodyPr anchor="t"/>
          <a:lstStyle>
            <a:lvl1pPr marL="0" indent="0" algn="ctr">
              <a:spcBef>
                <a:spcPts val="0"/>
              </a:spcBef>
              <a:buSzTx/>
              <a:buNone/>
            </a:lvl1pPr>
            <a:lvl2pPr marL="0" indent="241104" algn="ctr">
              <a:spcBef>
                <a:spcPts val="0"/>
              </a:spcBef>
              <a:buSzTx/>
              <a:buNone/>
            </a:lvl2pPr>
            <a:lvl3pPr marL="0" indent="482209" algn="ctr">
              <a:spcBef>
                <a:spcPts val="0"/>
              </a:spcBef>
              <a:buSzTx/>
              <a:buNone/>
            </a:lvl3pPr>
            <a:lvl4pPr marL="0" indent="723313" algn="ctr">
              <a:spcBef>
                <a:spcPts val="0"/>
              </a:spcBef>
              <a:buSzTx/>
              <a:buNone/>
            </a:lvl4pPr>
            <a:lvl5pPr marL="0" indent="964418"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23" name="Shape 23"/>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40181471"/>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ítulo - Centro">
    <p:spTree>
      <p:nvGrpSpPr>
        <p:cNvPr id="1" name=""/>
        <p:cNvGrpSpPr/>
        <p:nvPr/>
      </p:nvGrpSpPr>
      <p:grpSpPr>
        <a:xfrm>
          <a:off x="0" y="0"/>
          <a:ext cx="0" cy="0"/>
          <a:chOff x="0" y="0"/>
          <a:chExt cx="0" cy="0"/>
        </a:xfrm>
      </p:grpSpPr>
      <p:sp>
        <p:nvSpPr>
          <p:cNvPr id="30" name="Shape 30"/>
          <p:cNvSpPr>
            <a:spLocks noGrp="1"/>
          </p:cNvSpPr>
          <p:nvPr>
            <p:ph type="title"/>
          </p:nvPr>
        </p:nvSpPr>
        <p:spPr>
          <a:xfrm>
            <a:off x="500063" y="3429000"/>
            <a:ext cx="17287875" cy="3415605"/>
          </a:xfrm>
          <a:prstGeom prst="rect">
            <a:avLst/>
          </a:prstGeom>
        </p:spPr>
        <p:txBody>
          <a:bodyPr/>
          <a:lstStyle/>
          <a:p>
            <a:r>
              <a:t>Texto do Título</a:t>
            </a:r>
          </a:p>
        </p:txBody>
      </p:sp>
      <p:sp>
        <p:nvSpPr>
          <p:cNvPr id="31" name="Shape 31"/>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68986216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350" b="1" i="1">
                <a:solidFill>
                  <a:srgbClr val="0D0D2F"/>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F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429750" y="642937"/>
            <a:ext cx="7536656" cy="8184059"/>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500063" y="1071562"/>
            <a:ext cx="8286750" cy="4098727"/>
          </a:xfrm>
          <a:prstGeom prst="rect">
            <a:avLst/>
          </a:prstGeom>
        </p:spPr>
        <p:txBody>
          <a:bodyPr anchor="b"/>
          <a:lstStyle/>
          <a:p>
            <a:r>
              <a:t>Texto do Título</a:t>
            </a:r>
          </a:p>
        </p:txBody>
      </p:sp>
      <p:sp>
        <p:nvSpPr>
          <p:cNvPr id="40" name="Shape 40"/>
          <p:cNvSpPr>
            <a:spLocks noGrp="1"/>
          </p:cNvSpPr>
          <p:nvPr>
            <p:ph type="body" sz="quarter" idx="1"/>
          </p:nvPr>
        </p:nvSpPr>
        <p:spPr>
          <a:xfrm>
            <a:off x="500063" y="5156894"/>
            <a:ext cx="8286750" cy="4098727"/>
          </a:xfrm>
          <a:prstGeom prst="rect">
            <a:avLst/>
          </a:prstGeom>
        </p:spPr>
        <p:txBody>
          <a:bodyPr anchor="t"/>
          <a:lstStyle>
            <a:lvl1pPr marL="0" indent="0" algn="ctr">
              <a:spcBef>
                <a:spcPts val="0"/>
              </a:spcBef>
              <a:buSzTx/>
              <a:buNone/>
            </a:lvl1pPr>
            <a:lvl2pPr marL="0" indent="241104" algn="ctr">
              <a:spcBef>
                <a:spcPts val="0"/>
              </a:spcBef>
              <a:buSzTx/>
              <a:buNone/>
            </a:lvl2pPr>
            <a:lvl3pPr marL="0" indent="482209" algn="ctr">
              <a:spcBef>
                <a:spcPts val="0"/>
              </a:spcBef>
              <a:buSzTx/>
              <a:buNone/>
            </a:lvl3pPr>
            <a:lvl4pPr marL="0" indent="723313" algn="ctr">
              <a:spcBef>
                <a:spcPts val="0"/>
              </a:spcBef>
              <a:buSzTx/>
              <a:buNone/>
            </a:lvl4pPr>
            <a:lvl5pPr marL="0" indent="964418"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41" name="Shape 41"/>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32581007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ítulo, Marcadores e F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9661922" y="2933402"/>
            <a:ext cx="7429500" cy="6523137"/>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Texto do Título</a:t>
            </a:r>
          </a:p>
        </p:txBody>
      </p:sp>
      <p:sp>
        <p:nvSpPr>
          <p:cNvPr id="67" name="Shape 67"/>
          <p:cNvSpPr>
            <a:spLocks noGrp="1"/>
          </p:cNvSpPr>
          <p:nvPr>
            <p:ph type="body" sz="half" idx="1"/>
          </p:nvPr>
        </p:nvSpPr>
        <p:spPr>
          <a:xfrm>
            <a:off x="500063" y="2879824"/>
            <a:ext cx="8286750" cy="6643688"/>
          </a:xfrm>
          <a:prstGeom prst="rect">
            <a:avLst/>
          </a:prstGeom>
        </p:spPr>
        <p:txBody>
          <a:bodyPr/>
          <a:lstStyle/>
          <a:p>
            <a:r>
              <a:t>Nível de Corpo Um</a:t>
            </a:r>
          </a:p>
          <a:p>
            <a:pPr lvl="1"/>
            <a:r>
              <a:t>Nível de Corpo Dois</a:t>
            </a:r>
          </a:p>
          <a:p>
            <a:pPr lvl="2"/>
            <a:r>
              <a:t>Nível de Corpo Três</a:t>
            </a:r>
          </a:p>
          <a:p>
            <a:pPr lvl="3"/>
            <a:r>
              <a:t>Nível de Corpo Quatro</a:t>
            </a:r>
          </a:p>
          <a:p>
            <a:pPr lvl="4"/>
            <a:r>
              <a:t>Nível de Corpo Cinco</a:t>
            </a:r>
          </a:p>
        </p:txBody>
      </p:sp>
      <p:sp>
        <p:nvSpPr>
          <p:cNvPr id="68" name="Shape 68"/>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37246905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Marcadores">
    <p:spTree>
      <p:nvGrpSpPr>
        <p:cNvPr id="1" name=""/>
        <p:cNvGrpSpPr/>
        <p:nvPr/>
      </p:nvGrpSpPr>
      <p:grpSpPr>
        <a:xfrm>
          <a:off x="0" y="0"/>
          <a:ext cx="0" cy="0"/>
          <a:chOff x="0" y="0"/>
          <a:chExt cx="0" cy="0"/>
        </a:xfrm>
      </p:grpSpPr>
      <p:sp>
        <p:nvSpPr>
          <p:cNvPr id="75" name="Shape 75"/>
          <p:cNvSpPr>
            <a:spLocks noGrp="1"/>
          </p:cNvSpPr>
          <p:nvPr>
            <p:ph type="body" idx="1"/>
          </p:nvPr>
        </p:nvSpPr>
        <p:spPr>
          <a:xfrm>
            <a:off x="1071562" y="803672"/>
            <a:ext cx="16127016" cy="8666262"/>
          </a:xfrm>
          <a:prstGeom prst="rect">
            <a:avLst/>
          </a:prstGeom>
        </p:spPr>
        <p:txBody>
          <a:bodyPr/>
          <a:lstStyle>
            <a:lvl1pPr marL="549182" indent="-549182">
              <a:lnSpc>
                <a:spcPct val="120000"/>
              </a:lnSpc>
              <a:spcBef>
                <a:spcPts val="4852"/>
              </a:spcBef>
              <a:defRPr sz="4852"/>
            </a:lvl1pPr>
            <a:lvl2pPr marL="1098365" indent="-549182">
              <a:lnSpc>
                <a:spcPct val="120000"/>
              </a:lnSpc>
              <a:spcBef>
                <a:spcPts val="4852"/>
              </a:spcBef>
              <a:defRPr sz="4852"/>
            </a:lvl2pPr>
            <a:lvl3pPr marL="1647547" indent="-549182">
              <a:lnSpc>
                <a:spcPct val="120000"/>
              </a:lnSpc>
              <a:spcBef>
                <a:spcPts val="4852"/>
              </a:spcBef>
              <a:defRPr sz="4852"/>
            </a:lvl3pPr>
            <a:lvl4pPr marL="2196729" indent="-549182">
              <a:lnSpc>
                <a:spcPct val="120000"/>
              </a:lnSpc>
              <a:spcBef>
                <a:spcPts val="4852"/>
              </a:spcBef>
              <a:defRPr sz="4852"/>
            </a:lvl4pPr>
            <a:lvl5pPr marL="2745911" indent="-549182">
              <a:lnSpc>
                <a:spcPct val="120000"/>
              </a:lnSpc>
              <a:spcBef>
                <a:spcPts val="4852"/>
              </a:spcBef>
              <a:defRPr sz="4852"/>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76" name="Shape 7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97664221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rês Fotos">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58313" y="5304235"/>
            <a:ext cx="8161734" cy="4446984"/>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2113" y="535781"/>
            <a:ext cx="8161736" cy="4446984"/>
          </a:xfrm>
          <a:prstGeom prst="rect">
            <a:avLst/>
          </a:prstGeom>
        </p:spPr>
        <p:txBody>
          <a:bodyPr lIns="91439" tIns="45719" rIns="91439" bIns="45719" anchor="t">
            <a:noAutofit/>
          </a:bodyPr>
          <a:lstStyle/>
          <a:p>
            <a:endParaRPr/>
          </a:p>
        </p:txBody>
      </p:sp>
      <p:sp>
        <p:nvSpPr>
          <p:cNvPr id="85" name="Shape 85"/>
          <p:cNvSpPr>
            <a:spLocks noGrp="1"/>
          </p:cNvSpPr>
          <p:nvPr>
            <p:ph type="pic" idx="15"/>
          </p:nvPr>
        </p:nvSpPr>
        <p:spPr>
          <a:xfrm>
            <a:off x="750094" y="535781"/>
            <a:ext cx="8167825" cy="921543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07361201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Citação">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785938" y="6000750"/>
            <a:ext cx="14716125" cy="557012"/>
          </a:xfrm>
          <a:prstGeom prst="rect">
            <a:avLst/>
          </a:prstGeom>
        </p:spPr>
        <p:txBody>
          <a:bodyPr anchor="t">
            <a:spAutoFit/>
          </a:bodyPr>
          <a:lstStyle>
            <a:lvl1pPr marL="0" indent="0" algn="ctr">
              <a:spcBef>
                <a:spcPts val="0"/>
              </a:spcBef>
              <a:buSzTx/>
              <a:buNone/>
              <a:defRPr sz="2953"/>
            </a:lvl1pPr>
          </a:lstStyle>
          <a:p>
            <a:r>
              <a:t>–Jaime Silveira</a:t>
            </a:r>
          </a:p>
        </p:txBody>
      </p:sp>
      <p:sp>
        <p:nvSpPr>
          <p:cNvPr id="94" name="Shape 94"/>
          <p:cNvSpPr>
            <a:spLocks noGrp="1"/>
          </p:cNvSpPr>
          <p:nvPr>
            <p:ph type="body" sz="quarter" idx="14"/>
          </p:nvPr>
        </p:nvSpPr>
        <p:spPr>
          <a:xfrm>
            <a:off x="1785938" y="4361891"/>
            <a:ext cx="14716125" cy="719364"/>
          </a:xfrm>
          <a:prstGeom prst="rect">
            <a:avLst/>
          </a:prstGeom>
        </p:spPr>
        <p:txBody>
          <a:bodyPr>
            <a:spAutoFit/>
          </a:bodyPr>
          <a:lstStyle>
            <a:lvl1pPr marL="0" indent="0" algn="ctr">
              <a:spcBef>
                <a:spcPts val="0"/>
              </a:spcBef>
              <a:buSzTx/>
              <a:buNone/>
            </a:lvl1pPr>
          </a:lstStyle>
          <a:p>
            <a:r>
              <a:t>“Digite uma citação aqui.”</a:t>
            </a:r>
          </a:p>
        </p:txBody>
      </p:sp>
      <p:sp>
        <p:nvSpPr>
          <p:cNvPr id="95" name="Shape 95"/>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54795161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9216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257300" y="547689"/>
            <a:ext cx="15773400" cy="1988344"/>
          </a:xfrm>
          <a:prstGeom prst="rect">
            <a:avLst/>
          </a:prstGeom>
        </p:spPr>
        <p:txBody>
          <a:bodyPr/>
          <a:lstStyle/>
          <a:p>
            <a:r>
              <a:rPr lang="pt-BR"/>
              <a:t>Clique para editar o título mestre</a:t>
            </a:r>
          </a:p>
        </p:txBody>
      </p:sp>
      <p:sp>
        <p:nvSpPr>
          <p:cNvPr id="3" name="Espaço Reservado para Conteúdo 2"/>
          <p:cNvSpPr>
            <a:spLocks noGrp="1"/>
          </p:cNvSpPr>
          <p:nvPr>
            <p:ph idx="1"/>
          </p:nvPr>
        </p:nvSpPr>
        <p:spPr>
          <a:xfrm>
            <a:off x="1257300" y="2738437"/>
            <a:ext cx="15773400" cy="6527007"/>
          </a:xfrm>
          <a:prstGeom prst="rect">
            <a:avLst/>
          </a:prstGeo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a:xfrm>
            <a:off x="1257300" y="9534526"/>
            <a:ext cx="4114800" cy="547688"/>
          </a:xfrm>
          <a:prstGeom prst="rect">
            <a:avLst/>
          </a:prstGeom>
        </p:spPr>
        <p:txBody>
          <a:bodyPr lIns="130046" tIns="65023" rIns="130046" bIns="65023"/>
          <a:lstStyle/>
          <a:p>
            <a:fld id="{10F61F21-AAE9-47E3-AF4C-588A8DFD9FD3}" type="datetimeFigureOut">
              <a:rPr lang="pt-BR" smtClean="0"/>
              <a:t>14/11/2022</a:t>
            </a:fld>
            <a:endParaRPr lang="pt-BR"/>
          </a:p>
        </p:txBody>
      </p:sp>
      <p:sp>
        <p:nvSpPr>
          <p:cNvPr id="5" name="Espaço Reservado para Rodapé 4"/>
          <p:cNvSpPr>
            <a:spLocks noGrp="1"/>
          </p:cNvSpPr>
          <p:nvPr>
            <p:ph type="ftr" sz="quarter" idx="11"/>
          </p:nvPr>
        </p:nvSpPr>
        <p:spPr>
          <a:xfrm>
            <a:off x="6057900" y="9534526"/>
            <a:ext cx="6172200" cy="547688"/>
          </a:xfrm>
          <a:prstGeom prst="rect">
            <a:avLst/>
          </a:prstGeom>
        </p:spPr>
        <p:txBody>
          <a:bodyPr lIns="130046" tIns="65023" rIns="130046" bIns="65023"/>
          <a:lstStyle/>
          <a:p>
            <a:endParaRPr lang="pt-BR"/>
          </a:p>
        </p:txBody>
      </p:sp>
      <p:sp>
        <p:nvSpPr>
          <p:cNvPr id="6" name="Espaço Reservado para Número de Slide 5"/>
          <p:cNvSpPr>
            <a:spLocks noGrp="1"/>
          </p:cNvSpPr>
          <p:nvPr>
            <p:ph type="sldNum" sz="quarter" idx="12"/>
          </p:nvPr>
        </p:nvSpPr>
        <p:spPr>
          <a:xfrm>
            <a:off x="14702793" y="9534526"/>
            <a:ext cx="488916" cy="394660"/>
          </a:xfrm>
          <a:prstGeom prst="rect">
            <a:avLst/>
          </a:prstGeom>
        </p:spPr>
        <p:txBody>
          <a:bodyPr/>
          <a:lstStyle/>
          <a:p>
            <a:fld id="{8DC36753-E568-4E40-A5B6-40A87B33B7AA}" type="slidenum">
              <a:rPr lang="pt-BR" smtClean="0"/>
              <a:t>‹nº›</a:t>
            </a:fld>
            <a:endParaRPr lang="pt-BR"/>
          </a:p>
        </p:txBody>
      </p:sp>
    </p:spTree>
    <p:extLst>
      <p:ext uri="{BB962C8B-B14F-4D97-AF65-F5344CB8AC3E}">
        <p14:creationId xmlns:p14="http://schemas.microsoft.com/office/powerpoint/2010/main" val="1221145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893095" y="549176"/>
            <a:ext cx="14608967" cy="6180717"/>
          </a:xfrm>
          <a:prstGeom prst="rect">
            <a:avLst/>
          </a:prstGeom>
        </p:spPr>
        <p:txBody>
          <a:bodyPr lIns="91378" tIns="45688" rIns="91378" bIns="45688" anchor="t">
            <a:noAutofit/>
          </a:bodyPr>
          <a:lstStyle/>
          <a:p>
            <a:endParaRPr/>
          </a:p>
        </p:txBody>
      </p:sp>
      <p:sp>
        <p:nvSpPr>
          <p:cNvPr id="21" name="Shape 21"/>
          <p:cNvSpPr>
            <a:spLocks noGrp="1"/>
          </p:cNvSpPr>
          <p:nvPr>
            <p:ph type="title"/>
          </p:nvPr>
        </p:nvSpPr>
        <p:spPr>
          <a:xfrm>
            <a:off x="1785964" y="7286625"/>
            <a:ext cx="14716126" cy="1352847"/>
          </a:xfrm>
          <a:prstGeom prst="rect">
            <a:avLst/>
          </a:prstGeom>
        </p:spPr>
        <p:txBody>
          <a:bodyPr/>
          <a:lstStyle/>
          <a:p>
            <a:r>
              <a:t>Texto do Título</a:t>
            </a:r>
          </a:p>
        </p:txBody>
      </p:sp>
      <p:sp>
        <p:nvSpPr>
          <p:cNvPr id="22" name="Shape 22"/>
          <p:cNvSpPr>
            <a:spLocks noGrp="1"/>
          </p:cNvSpPr>
          <p:nvPr>
            <p:ph type="body" sz="quarter" idx="1"/>
          </p:nvPr>
        </p:nvSpPr>
        <p:spPr>
          <a:xfrm>
            <a:off x="1785964" y="8639474"/>
            <a:ext cx="14716126" cy="1192113"/>
          </a:xfrm>
          <a:prstGeom prst="rect">
            <a:avLst/>
          </a:prstGeom>
        </p:spPr>
        <p:txBody>
          <a:bodyPr anchor="t"/>
          <a:lstStyle>
            <a:lvl1pPr marL="0" indent="0" algn="ctr">
              <a:spcBef>
                <a:spcPts val="0"/>
              </a:spcBef>
              <a:buSzTx/>
              <a:buNone/>
            </a:lvl1pPr>
            <a:lvl2pPr marL="0" indent="240945" algn="ctr">
              <a:spcBef>
                <a:spcPts val="0"/>
              </a:spcBef>
              <a:buSzTx/>
              <a:buNone/>
            </a:lvl2pPr>
            <a:lvl3pPr marL="0" indent="481885" algn="ctr">
              <a:spcBef>
                <a:spcPts val="0"/>
              </a:spcBef>
              <a:buSzTx/>
              <a:buNone/>
            </a:lvl3pPr>
            <a:lvl4pPr marL="0" indent="722831" algn="ctr">
              <a:spcBef>
                <a:spcPts val="0"/>
              </a:spcBef>
              <a:buSzTx/>
              <a:buNone/>
            </a:lvl4pPr>
            <a:lvl5pPr marL="0" indent="963775"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135895965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ítulo - Centro">
    <p:spTree>
      <p:nvGrpSpPr>
        <p:cNvPr id="1" name=""/>
        <p:cNvGrpSpPr/>
        <p:nvPr/>
      </p:nvGrpSpPr>
      <p:grpSpPr>
        <a:xfrm>
          <a:off x="0" y="0"/>
          <a:ext cx="0" cy="0"/>
          <a:chOff x="0" y="0"/>
          <a:chExt cx="0" cy="0"/>
        </a:xfrm>
      </p:grpSpPr>
      <p:sp>
        <p:nvSpPr>
          <p:cNvPr id="30" name="Shape 30"/>
          <p:cNvSpPr>
            <a:spLocks noGrp="1"/>
          </p:cNvSpPr>
          <p:nvPr>
            <p:ph type="title"/>
          </p:nvPr>
        </p:nvSpPr>
        <p:spPr>
          <a:xfrm>
            <a:off x="500065" y="3429000"/>
            <a:ext cx="17287876" cy="3415605"/>
          </a:xfrm>
          <a:prstGeom prst="rect">
            <a:avLst/>
          </a:prstGeom>
        </p:spPr>
        <p:txBody>
          <a:bodyPr/>
          <a:lstStyle/>
          <a:p>
            <a:r>
              <a:t>Texto do Título</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157428644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F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429750" y="642939"/>
            <a:ext cx="7536656" cy="8184059"/>
          </a:xfrm>
          <a:prstGeom prst="rect">
            <a:avLst/>
          </a:prstGeom>
        </p:spPr>
        <p:txBody>
          <a:bodyPr lIns="91378" tIns="45688" rIns="91378" bIns="45688" anchor="t">
            <a:noAutofit/>
          </a:bodyPr>
          <a:lstStyle/>
          <a:p>
            <a:endParaRPr/>
          </a:p>
        </p:txBody>
      </p:sp>
      <p:sp>
        <p:nvSpPr>
          <p:cNvPr id="39" name="Shape 39"/>
          <p:cNvSpPr>
            <a:spLocks noGrp="1"/>
          </p:cNvSpPr>
          <p:nvPr>
            <p:ph type="title"/>
          </p:nvPr>
        </p:nvSpPr>
        <p:spPr>
          <a:xfrm>
            <a:off x="500063" y="1071563"/>
            <a:ext cx="8286750" cy="4098726"/>
          </a:xfrm>
          <a:prstGeom prst="rect">
            <a:avLst/>
          </a:prstGeom>
        </p:spPr>
        <p:txBody>
          <a:bodyPr anchor="b"/>
          <a:lstStyle/>
          <a:p>
            <a:r>
              <a:t>Texto do Título</a:t>
            </a:r>
          </a:p>
        </p:txBody>
      </p:sp>
      <p:sp>
        <p:nvSpPr>
          <p:cNvPr id="40" name="Shape 40"/>
          <p:cNvSpPr>
            <a:spLocks noGrp="1"/>
          </p:cNvSpPr>
          <p:nvPr>
            <p:ph type="body" sz="quarter" idx="1"/>
          </p:nvPr>
        </p:nvSpPr>
        <p:spPr>
          <a:xfrm>
            <a:off x="500063" y="5156897"/>
            <a:ext cx="8286750" cy="4098726"/>
          </a:xfrm>
          <a:prstGeom prst="rect">
            <a:avLst/>
          </a:prstGeom>
        </p:spPr>
        <p:txBody>
          <a:bodyPr anchor="t"/>
          <a:lstStyle>
            <a:lvl1pPr marL="0" indent="0" algn="ctr">
              <a:spcBef>
                <a:spcPts val="0"/>
              </a:spcBef>
              <a:buSzTx/>
              <a:buNone/>
            </a:lvl1pPr>
            <a:lvl2pPr marL="0" indent="240945" algn="ctr">
              <a:spcBef>
                <a:spcPts val="0"/>
              </a:spcBef>
              <a:buSzTx/>
              <a:buNone/>
            </a:lvl2pPr>
            <a:lvl3pPr marL="0" indent="481885" algn="ctr">
              <a:spcBef>
                <a:spcPts val="0"/>
              </a:spcBef>
              <a:buSzTx/>
              <a:buNone/>
            </a:lvl3pPr>
            <a:lvl4pPr marL="0" indent="722831" algn="ctr">
              <a:spcBef>
                <a:spcPts val="0"/>
              </a:spcBef>
              <a:buSzTx/>
              <a:buNone/>
            </a:lvl4pPr>
            <a:lvl5pPr marL="0" indent="963775"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185174401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ítulo - Superior">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Texto do Título</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409912292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ítulo, Marcadores e F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9661922" y="2933401"/>
            <a:ext cx="7429500" cy="6523137"/>
          </a:xfrm>
          <a:prstGeom prst="rect">
            <a:avLst/>
          </a:prstGeom>
        </p:spPr>
        <p:txBody>
          <a:bodyPr lIns="91378" tIns="45688" rIns="91378" bIns="45688" anchor="t">
            <a:noAutofit/>
          </a:bodyPr>
          <a:lstStyle/>
          <a:p>
            <a:endParaRPr/>
          </a:p>
        </p:txBody>
      </p:sp>
      <p:sp>
        <p:nvSpPr>
          <p:cNvPr id="66" name="Shape 66"/>
          <p:cNvSpPr>
            <a:spLocks noGrp="1"/>
          </p:cNvSpPr>
          <p:nvPr>
            <p:ph type="title"/>
          </p:nvPr>
        </p:nvSpPr>
        <p:spPr>
          <a:prstGeom prst="rect">
            <a:avLst/>
          </a:prstGeom>
        </p:spPr>
        <p:txBody>
          <a:bodyPr/>
          <a:lstStyle/>
          <a:p>
            <a:r>
              <a:t>Texto do Título</a:t>
            </a:r>
          </a:p>
        </p:txBody>
      </p:sp>
      <p:sp>
        <p:nvSpPr>
          <p:cNvPr id="67" name="Shape 67"/>
          <p:cNvSpPr>
            <a:spLocks noGrp="1"/>
          </p:cNvSpPr>
          <p:nvPr>
            <p:ph type="body" sz="half" idx="1"/>
          </p:nvPr>
        </p:nvSpPr>
        <p:spPr>
          <a:xfrm>
            <a:off x="500063" y="2879826"/>
            <a:ext cx="8286750" cy="6643688"/>
          </a:xfrm>
          <a:prstGeom prst="rect">
            <a:avLst/>
          </a:prstGeom>
        </p:spPr>
        <p:txBody>
          <a:bodyPr/>
          <a:lstStyle/>
          <a:p>
            <a:r>
              <a:t>Nível de Corpo Um</a:t>
            </a:r>
          </a:p>
          <a:p>
            <a:pPr lvl="1"/>
            <a:r>
              <a:t>Nível de Corpo Dois</a:t>
            </a:r>
          </a:p>
          <a:p>
            <a:pPr lvl="2"/>
            <a:r>
              <a:t>Nível de Corpo Três</a:t>
            </a:r>
          </a:p>
          <a:p>
            <a:pPr lvl="3"/>
            <a:r>
              <a:t>Nível de Corpo Quatro</a:t>
            </a:r>
          </a:p>
          <a:p>
            <a:pPr lvl="4"/>
            <a:r>
              <a:t>Nível de Corpo Cinco</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119784267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Marcadores">
    <p:spTree>
      <p:nvGrpSpPr>
        <p:cNvPr id="1" name=""/>
        <p:cNvGrpSpPr/>
        <p:nvPr/>
      </p:nvGrpSpPr>
      <p:grpSpPr>
        <a:xfrm>
          <a:off x="0" y="0"/>
          <a:ext cx="0" cy="0"/>
          <a:chOff x="0" y="0"/>
          <a:chExt cx="0" cy="0"/>
        </a:xfrm>
      </p:grpSpPr>
      <p:sp>
        <p:nvSpPr>
          <p:cNvPr id="75" name="Shape 75"/>
          <p:cNvSpPr>
            <a:spLocks noGrp="1"/>
          </p:cNvSpPr>
          <p:nvPr>
            <p:ph type="body" idx="1"/>
          </p:nvPr>
        </p:nvSpPr>
        <p:spPr>
          <a:xfrm>
            <a:off x="1071562" y="803672"/>
            <a:ext cx="16127016" cy="8666262"/>
          </a:xfrm>
          <a:prstGeom prst="rect">
            <a:avLst/>
          </a:prstGeom>
        </p:spPr>
        <p:txBody>
          <a:bodyPr/>
          <a:lstStyle>
            <a:lvl1pPr marL="548812" indent="-548812">
              <a:lnSpc>
                <a:spcPct val="120000"/>
              </a:lnSpc>
              <a:spcBef>
                <a:spcPts val="4851"/>
              </a:spcBef>
              <a:defRPr sz="4852"/>
            </a:lvl1pPr>
            <a:lvl2pPr marL="1097625" indent="-548812">
              <a:lnSpc>
                <a:spcPct val="120000"/>
              </a:lnSpc>
              <a:spcBef>
                <a:spcPts val="4851"/>
              </a:spcBef>
              <a:defRPr sz="4852"/>
            </a:lvl2pPr>
            <a:lvl3pPr marL="1646451" indent="-548812">
              <a:lnSpc>
                <a:spcPct val="120000"/>
              </a:lnSpc>
              <a:spcBef>
                <a:spcPts val="4851"/>
              </a:spcBef>
              <a:defRPr sz="4852"/>
            </a:lvl3pPr>
            <a:lvl4pPr marL="2195267" indent="-548812">
              <a:lnSpc>
                <a:spcPct val="120000"/>
              </a:lnSpc>
              <a:spcBef>
                <a:spcPts val="4851"/>
              </a:spcBef>
              <a:defRPr sz="4852"/>
            </a:lvl4pPr>
            <a:lvl5pPr marL="2744088" indent="-548812">
              <a:lnSpc>
                <a:spcPct val="120000"/>
              </a:lnSpc>
              <a:spcBef>
                <a:spcPts val="4851"/>
              </a:spcBef>
              <a:defRPr sz="4852"/>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3280515734"/>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rês Fotos">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58313" y="5304234"/>
            <a:ext cx="8161734" cy="4446984"/>
          </a:xfrm>
          <a:prstGeom prst="rect">
            <a:avLst/>
          </a:prstGeom>
        </p:spPr>
        <p:txBody>
          <a:bodyPr lIns="91378" tIns="45688" rIns="91378" bIns="45688" anchor="t">
            <a:noAutofit/>
          </a:bodyPr>
          <a:lstStyle/>
          <a:p>
            <a:endParaRPr/>
          </a:p>
        </p:txBody>
      </p:sp>
      <p:sp>
        <p:nvSpPr>
          <p:cNvPr id="84" name="Shape 84"/>
          <p:cNvSpPr>
            <a:spLocks noGrp="1"/>
          </p:cNvSpPr>
          <p:nvPr>
            <p:ph type="pic" sz="quarter" idx="14"/>
          </p:nvPr>
        </p:nvSpPr>
        <p:spPr>
          <a:xfrm>
            <a:off x="9372113" y="535782"/>
            <a:ext cx="8161736" cy="4446984"/>
          </a:xfrm>
          <a:prstGeom prst="rect">
            <a:avLst/>
          </a:prstGeom>
        </p:spPr>
        <p:txBody>
          <a:bodyPr lIns="91378" tIns="45688" rIns="91378" bIns="45688" anchor="t">
            <a:noAutofit/>
          </a:bodyPr>
          <a:lstStyle/>
          <a:p>
            <a:endParaRPr/>
          </a:p>
        </p:txBody>
      </p:sp>
      <p:sp>
        <p:nvSpPr>
          <p:cNvPr id="85" name="Shape 85"/>
          <p:cNvSpPr>
            <a:spLocks noGrp="1"/>
          </p:cNvSpPr>
          <p:nvPr>
            <p:ph type="pic" idx="15"/>
          </p:nvPr>
        </p:nvSpPr>
        <p:spPr>
          <a:xfrm>
            <a:off x="750094" y="535782"/>
            <a:ext cx="8167823" cy="9215438"/>
          </a:xfrm>
          <a:prstGeom prst="rect">
            <a:avLst/>
          </a:prstGeom>
        </p:spPr>
        <p:txBody>
          <a:bodyPr lIns="91378" tIns="45688" rIns="91378" bIns="45688"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4120084591"/>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Citação">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785964" y="6000750"/>
            <a:ext cx="14716126" cy="569862"/>
          </a:xfrm>
          <a:prstGeom prst="rect">
            <a:avLst/>
          </a:prstGeom>
        </p:spPr>
        <p:txBody>
          <a:bodyPr anchor="t">
            <a:spAutoFit/>
          </a:bodyPr>
          <a:lstStyle>
            <a:lvl1pPr marL="0" indent="0" algn="ctr">
              <a:spcBef>
                <a:spcPts val="0"/>
              </a:spcBef>
              <a:buSzTx/>
              <a:buNone/>
              <a:defRPr sz="2953"/>
            </a:lvl1pPr>
          </a:lstStyle>
          <a:p>
            <a:r>
              <a:t>–Jaime Silveira</a:t>
            </a:r>
          </a:p>
        </p:txBody>
      </p:sp>
      <p:sp>
        <p:nvSpPr>
          <p:cNvPr id="94" name="Shape 94"/>
          <p:cNvSpPr>
            <a:spLocks noGrp="1"/>
          </p:cNvSpPr>
          <p:nvPr>
            <p:ph type="body" sz="quarter" idx="14"/>
          </p:nvPr>
        </p:nvSpPr>
        <p:spPr>
          <a:xfrm>
            <a:off x="1785964" y="4355850"/>
            <a:ext cx="14716126" cy="731445"/>
          </a:xfrm>
          <a:prstGeom prst="rect">
            <a:avLst/>
          </a:prstGeom>
        </p:spPr>
        <p:txBody>
          <a:bodyPr>
            <a:spAutoFit/>
          </a:bodyPr>
          <a:lstStyle>
            <a:lvl1pPr marL="0" indent="0" algn="ctr">
              <a:spcBef>
                <a:spcPts val="0"/>
              </a:spcBef>
              <a:buSzTx/>
              <a:buNone/>
            </a:lvl1pPr>
          </a:lstStyle>
          <a:p>
            <a:r>
              <a:t>“Digite uma citação aqui.”</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233896030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el und Inhalt">
    <p:bg>
      <p:bgPr>
        <a:solidFill>
          <a:srgbClr val="FFFFFF"/>
        </a:solidFill>
        <a:effectLst/>
      </p:bgPr>
    </p:bg>
    <p:spTree>
      <p:nvGrpSpPr>
        <p:cNvPr id="1" name=""/>
        <p:cNvGrpSpPr/>
        <p:nvPr/>
      </p:nvGrpSpPr>
      <p:grpSpPr>
        <a:xfrm>
          <a:off x="0" y="0"/>
          <a:ext cx="0" cy="0"/>
          <a:chOff x="0" y="0"/>
          <a:chExt cx="0" cy="0"/>
        </a:xfrm>
      </p:grpSpPr>
      <p:sp>
        <p:nvSpPr>
          <p:cNvPr id="117" name="Shape 117"/>
          <p:cNvSpPr/>
          <p:nvPr/>
        </p:nvSpPr>
        <p:spPr>
          <a:xfrm>
            <a:off x="-1" y="-1"/>
            <a:ext cx="18288001" cy="1620001"/>
          </a:xfrm>
          <a:prstGeom prst="rect">
            <a:avLst/>
          </a:prstGeom>
          <a:solidFill>
            <a:srgbClr val="0038A9">
              <a:alpha val="0"/>
            </a:srgbClr>
          </a:solidFill>
          <a:ln w="12700">
            <a:miter lim="400000"/>
          </a:ln>
        </p:spPr>
        <p:txBody>
          <a:bodyPr lIns="68534" tIns="68534" rIns="68534" bIns="68534" anchor="ctr"/>
          <a:lstStyle/>
          <a:p>
            <a:pPr algn="l" defTabSz="1370702">
              <a:defRPr sz="2400">
                <a:solidFill>
                  <a:srgbClr val="000000"/>
                </a:solidFill>
                <a:latin typeface="Verdana"/>
                <a:ea typeface="Verdana"/>
                <a:cs typeface="Verdana"/>
                <a:sym typeface="Verdana"/>
              </a:defRPr>
            </a:pPr>
            <a:endParaRPr sz="2531">
              <a:solidFill>
                <a:srgbClr val="000000"/>
              </a:solidFill>
              <a:latin typeface="Verdana"/>
              <a:ea typeface="Verdana"/>
              <a:cs typeface="Verdana"/>
              <a:sym typeface="Verdana"/>
            </a:endParaRPr>
          </a:p>
        </p:txBody>
      </p:sp>
      <p:sp>
        <p:nvSpPr>
          <p:cNvPr id="118" name="Shape 118"/>
          <p:cNvSpPr/>
          <p:nvPr/>
        </p:nvSpPr>
        <p:spPr>
          <a:xfrm>
            <a:off x="-1" y="9720020"/>
            <a:ext cx="18288001" cy="1"/>
          </a:xfrm>
          <a:prstGeom prst="line">
            <a:avLst/>
          </a:prstGeom>
          <a:ln w="12700">
            <a:solidFill>
              <a:srgbClr val="052292">
                <a:alpha val="0"/>
              </a:srgbClr>
            </a:solidFill>
          </a:ln>
        </p:spPr>
        <p:txBody>
          <a:bodyPr lIns="68534" tIns="68534" rIns="68534" bIns="68534"/>
          <a:lstStyle/>
          <a:p>
            <a:pPr algn="l" defTabSz="1370702">
              <a:defRPr sz="2400">
                <a:solidFill>
                  <a:srgbClr val="000000"/>
                </a:solidFill>
                <a:latin typeface="Verdana"/>
                <a:ea typeface="Verdana"/>
                <a:cs typeface="Verdana"/>
                <a:sym typeface="Verdana"/>
              </a:defRPr>
            </a:pPr>
            <a:endParaRPr sz="2531">
              <a:solidFill>
                <a:srgbClr val="000000"/>
              </a:solidFill>
              <a:latin typeface="Verdana"/>
              <a:ea typeface="Verdana"/>
              <a:cs typeface="Verdana"/>
              <a:sym typeface="Verdana"/>
            </a:endParaRPr>
          </a:p>
        </p:txBody>
      </p:sp>
      <p:pic>
        <p:nvPicPr>
          <p:cNvPr id="119" name="image1.png" descr="FMC-Logo-2009_blue"/>
          <p:cNvPicPr>
            <a:picLocks noChangeAspect="1"/>
          </p:cNvPicPr>
          <p:nvPr/>
        </p:nvPicPr>
        <p:blipFill>
          <a:blip r:embed="rId2">
            <a:alphaModFix amt="0"/>
          </a:blip>
          <a:stretch>
            <a:fillRect/>
          </a:stretch>
        </p:blipFill>
        <p:spPr>
          <a:xfrm>
            <a:off x="720026" y="9859244"/>
            <a:ext cx="1800001" cy="288439"/>
          </a:xfrm>
          <a:prstGeom prst="rect">
            <a:avLst/>
          </a:prstGeom>
          <a:ln w="12700">
            <a:miter lim="400000"/>
          </a:ln>
        </p:spPr>
      </p:pic>
      <p:sp>
        <p:nvSpPr>
          <p:cNvPr id="120" name="Shape 120"/>
          <p:cNvSpPr>
            <a:spLocks noGrp="1"/>
          </p:cNvSpPr>
          <p:nvPr>
            <p:ph type="body" idx="1"/>
          </p:nvPr>
        </p:nvSpPr>
        <p:spPr>
          <a:xfrm>
            <a:off x="720026" y="2160020"/>
            <a:ext cx="16920001" cy="7290001"/>
          </a:xfrm>
          <a:prstGeom prst="rect">
            <a:avLst/>
          </a:prstGeom>
        </p:spPr>
        <p:txBody>
          <a:bodyPr lIns="64980" tIns="64980" rIns="64980" bIns="64980" anchor="t"/>
          <a:lstStyle>
            <a:lvl1pPr marL="399673" indent="-399673" defTabSz="1370702">
              <a:spcBef>
                <a:spcPts val="1793"/>
              </a:spcBef>
              <a:buClr>
                <a:srgbClr val="0038A9"/>
              </a:buClr>
              <a:buSzPct val="100000"/>
              <a:buFont typeface="Arial"/>
              <a:defRPr sz="2531">
                <a:solidFill>
                  <a:srgbClr val="000000"/>
                </a:solidFill>
                <a:latin typeface="Verdana"/>
                <a:ea typeface="Verdana"/>
                <a:cs typeface="Verdana"/>
                <a:sym typeface="Verdana"/>
              </a:defRPr>
            </a:lvl1pPr>
            <a:lvl2pPr marL="474301" indent="-273194" defTabSz="1370702">
              <a:spcBef>
                <a:spcPts val="1793"/>
              </a:spcBef>
              <a:buClr>
                <a:srgbClr val="0038A9"/>
              </a:buClr>
              <a:buSzPct val="100000"/>
              <a:buFont typeface="Arial"/>
              <a:buChar char="−"/>
              <a:defRPr sz="2531">
                <a:solidFill>
                  <a:srgbClr val="000000"/>
                </a:solidFill>
                <a:latin typeface="Verdana"/>
                <a:ea typeface="Verdana"/>
                <a:cs typeface="Verdana"/>
                <a:sym typeface="Verdana"/>
              </a:defRPr>
            </a:lvl2pPr>
            <a:lvl3pPr marL="667491" indent="-283613" defTabSz="1370702">
              <a:spcBef>
                <a:spcPts val="1793"/>
              </a:spcBef>
              <a:buClr>
                <a:srgbClr val="0038A9"/>
              </a:buClr>
              <a:buSzPct val="100000"/>
              <a:buFont typeface="Arial"/>
              <a:buChar char="−"/>
              <a:defRPr sz="2531">
                <a:solidFill>
                  <a:srgbClr val="000000"/>
                </a:solidFill>
                <a:latin typeface="Verdana"/>
                <a:ea typeface="Verdana"/>
                <a:cs typeface="Verdana"/>
                <a:sym typeface="Verdana"/>
              </a:defRPr>
            </a:lvl3pPr>
            <a:lvl4pPr marL="885181" indent="-312223" defTabSz="1370702">
              <a:spcBef>
                <a:spcPts val="1793"/>
              </a:spcBef>
              <a:buClr>
                <a:srgbClr val="0038A9"/>
              </a:buClr>
              <a:buSzPct val="100000"/>
              <a:buFont typeface="Arial"/>
              <a:buChar char="»"/>
              <a:defRPr sz="2531">
                <a:solidFill>
                  <a:srgbClr val="000000"/>
                </a:solidFill>
                <a:latin typeface="Verdana"/>
                <a:ea typeface="Verdana"/>
                <a:cs typeface="Verdana"/>
                <a:sym typeface="Verdana"/>
              </a:defRPr>
            </a:lvl4pPr>
            <a:lvl5pPr marL="0" indent="0" defTabSz="1370702">
              <a:spcBef>
                <a:spcPts val="1793"/>
              </a:spcBef>
              <a:buClr>
                <a:srgbClr val="0038A9"/>
              </a:buClr>
              <a:buSzTx/>
              <a:buFont typeface="Arial"/>
              <a:buNone/>
              <a:defRPr sz="2531">
                <a:solidFill>
                  <a:srgbClr val="000000"/>
                </a:solidFill>
                <a:latin typeface="Verdana"/>
                <a:ea typeface="Verdana"/>
                <a:cs typeface="Verdana"/>
                <a:sym typeface="Verdana"/>
              </a:defRPr>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121" name="Shape 121"/>
          <p:cNvSpPr>
            <a:spLocks noGrp="1"/>
          </p:cNvSpPr>
          <p:nvPr>
            <p:ph type="title"/>
          </p:nvPr>
        </p:nvSpPr>
        <p:spPr>
          <a:xfrm>
            <a:off x="720026" y="270020"/>
            <a:ext cx="16920001" cy="1080001"/>
          </a:xfrm>
          <a:prstGeom prst="rect">
            <a:avLst/>
          </a:prstGeom>
        </p:spPr>
        <p:txBody>
          <a:bodyPr lIns="64980" tIns="64980" rIns="64980" bIns="64980" anchor="b"/>
          <a:lstStyle>
            <a:lvl1pPr algn="l" defTabSz="1370702">
              <a:defRPr sz="3164" b="1" cap="none">
                <a:solidFill>
                  <a:srgbClr val="FFFFFF"/>
                </a:solidFill>
                <a:latin typeface="Verdana"/>
                <a:ea typeface="Verdana"/>
                <a:cs typeface="Verdana"/>
                <a:sym typeface="Verdana"/>
              </a:defRPr>
            </a:lvl1pPr>
          </a:lstStyle>
          <a:p>
            <a:r>
              <a:t>Texto do Título</a:t>
            </a:r>
          </a:p>
        </p:txBody>
      </p:sp>
      <p:sp>
        <p:nvSpPr>
          <p:cNvPr id="122" name="Shape 122"/>
          <p:cNvSpPr>
            <a:spLocks noGrp="1"/>
          </p:cNvSpPr>
          <p:nvPr>
            <p:ph type="sldNum" sz="quarter" idx="2"/>
          </p:nvPr>
        </p:nvSpPr>
        <p:spPr>
          <a:xfrm>
            <a:off x="12723526" y="9395880"/>
            <a:ext cx="382900" cy="277295"/>
          </a:xfrm>
          <a:prstGeom prst="rect">
            <a:avLst/>
          </a:prstGeom>
        </p:spPr>
        <p:txBody>
          <a:bodyPr lIns="64980" tIns="64980" rIns="64980" bIns="64980" anchor="ctr"/>
          <a:lstStyle>
            <a:lvl1pPr algn="r" defTabSz="1370702">
              <a:defRPr sz="949">
                <a:solidFill>
                  <a:srgbClr val="000000"/>
                </a:solidFill>
                <a:latin typeface="Verdana"/>
                <a:ea typeface="Verdana"/>
                <a:cs typeface="Verdana"/>
                <a:sym typeface="Verdana"/>
              </a:defRPr>
            </a:lvl1pPr>
          </a:lstStyle>
          <a:p>
            <a:fld id="{86CB4B4D-7CA3-9044-876B-883B54F8677D}" type="slidenum">
              <a:rPr/>
              <a:pPr/>
              <a:t>‹nº›</a:t>
            </a:fld>
            <a:endParaRPr/>
          </a:p>
        </p:txBody>
      </p:sp>
    </p:spTree>
    <p:extLst>
      <p:ext uri="{BB962C8B-B14F-4D97-AF65-F5344CB8AC3E}">
        <p14:creationId xmlns:p14="http://schemas.microsoft.com/office/powerpoint/2010/main" val="31833183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Click to edit Master title style</a:t>
            </a:r>
            <a:endParaRPr lang="en-US"/>
          </a:p>
        </p:txBody>
      </p:sp>
      <p:sp>
        <p:nvSpPr>
          <p:cNvPr id="3" name="Content Placeholder 2"/>
          <p:cNvSpPr>
            <a:spLocks noGrp="1"/>
          </p:cNvSpPr>
          <p:nvPr>
            <p:ph idx="1"/>
          </p:nvPr>
        </p:nvSpPr>
        <p:spPr/>
        <p:txBody>
          <a:body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4" name="Date Placeholder 3"/>
          <p:cNvSpPr>
            <a:spLocks noGrp="1"/>
          </p:cNvSpPr>
          <p:nvPr>
            <p:ph type="dt" sz="half" idx="10"/>
          </p:nvPr>
        </p:nvSpPr>
        <p:spPr>
          <a:xfrm>
            <a:off x="914400" y="9534545"/>
            <a:ext cx="4267200" cy="547688"/>
          </a:xfrm>
          <a:prstGeom prst="rect">
            <a:avLst/>
          </a:prstGeom>
        </p:spPr>
        <p:txBody>
          <a:bodyPr lIns="129958" tIns="64980" rIns="129958" bIns="64980"/>
          <a:lstStyle/>
          <a:p>
            <a:pPr defTabSz="615747"/>
            <a:fld id="{579412CE-341B-D946-A1E1-958752FCAEBD}" type="datetimeFigureOut">
              <a:rPr lang="en-US" smtClean="0">
                <a:solidFill>
                  <a:prstClr val="black">
                    <a:tint val="75000"/>
                  </a:prstClr>
                </a:solidFill>
                <a:latin typeface="Calibri"/>
                <a:ea typeface="Gill Sans Light"/>
                <a:cs typeface="Gill Sans Light"/>
              </a:rPr>
              <a:pPr defTabSz="615747"/>
              <a:t>11/14/22</a:t>
            </a:fld>
            <a:endParaRPr lang="en-US">
              <a:solidFill>
                <a:prstClr val="black">
                  <a:tint val="75000"/>
                </a:prstClr>
              </a:solidFill>
              <a:latin typeface="Calibri"/>
              <a:ea typeface="Gill Sans Light"/>
              <a:cs typeface="Gill Sans Light"/>
            </a:endParaRPr>
          </a:p>
        </p:txBody>
      </p:sp>
      <p:sp>
        <p:nvSpPr>
          <p:cNvPr id="5" name="Footer Placeholder 4"/>
          <p:cNvSpPr>
            <a:spLocks noGrp="1"/>
          </p:cNvSpPr>
          <p:nvPr>
            <p:ph type="ftr" sz="quarter" idx="11"/>
          </p:nvPr>
        </p:nvSpPr>
        <p:spPr>
          <a:xfrm>
            <a:off x="6248403" y="9534545"/>
            <a:ext cx="5791200" cy="547688"/>
          </a:xfrm>
          <a:prstGeom prst="rect">
            <a:avLst/>
          </a:prstGeom>
        </p:spPr>
        <p:txBody>
          <a:bodyPr lIns="129958" tIns="64980" rIns="129958" bIns="64980"/>
          <a:lstStyle/>
          <a:p>
            <a:pPr defTabSz="615747"/>
            <a:endParaRPr lang="en-US">
              <a:solidFill>
                <a:prstClr val="black">
                  <a:tint val="75000"/>
                </a:prstClr>
              </a:solidFill>
              <a:latin typeface="Calibri"/>
              <a:ea typeface="Gill Sans Light"/>
              <a:cs typeface="Gill Sans Light"/>
            </a:endParaRPr>
          </a:p>
        </p:txBody>
      </p:sp>
      <p:sp>
        <p:nvSpPr>
          <p:cNvPr id="6" name="Slide Number Placeholder 5"/>
          <p:cNvSpPr>
            <a:spLocks noGrp="1"/>
          </p:cNvSpPr>
          <p:nvPr>
            <p:ph type="sldNum" sz="quarter" idx="12"/>
          </p:nvPr>
        </p:nvSpPr>
        <p:spPr>
          <a:xfrm>
            <a:off x="8866949" y="9778008"/>
            <a:ext cx="496856" cy="394585"/>
          </a:xfrm>
        </p:spPr>
        <p:txBody>
          <a:bodyPr/>
          <a:lstStyle/>
          <a:p>
            <a:fld id="{089ECF98-F059-5845-ABBE-4098D4054D5A}" type="slidenum">
              <a:rPr lang="en-US" smtClean="0">
                <a:solidFill>
                  <a:prstClr val="black">
                    <a:tint val="75000"/>
                  </a:prstClr>
                </a:solidFill>
                <a:latin typeface="Calibri"/>
                <a:ea typeface="Gill Sans Light"/>
                <a:cs typeface="Gill Sans Light"/>
              </a:rPr>
              <a:pPr/>
              <a:t>‹nº›</a:t>
            </a:fld>
            <a:endParaRPr lang="en-US">
              <a:solidFill>
                <a:prstClr val="black">
                  <a:tint val="75000"/>
                </a:prstClr>
              </a:solidFill>
              <a:latin typeface="Calibri"/>
              <a:ea typeface="Gill Sans Light"/>
              <a:cs typeface="Gill Sans Light"/>
            </a:endParaRPr>
          </a:p>
        </p:txBody>
      </p:sp>
    </p:spTree>
    <p:extLst>
      <p:ext uri="{BB962C8B-B14F-4D97-AF65-F5344CB8AC3E}">
        <p14:creationId xmlns:p14="http://schemas.microsoft.com/office/powerpoint/2010/main" val="31844220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914400" y="9367838"/>
            <a:ext cx="4267200" cy="714375"/>
          </a:xfrm>
          <a:prstGeom prst="rect">
            <a:avLst/>
          </a:prstGeom>
          <a:ln/>
        </p:spPr>
        <p:txBody>
          <a:bodyPr lIns="129965" tIns="64983" rIns="129965" bIns="64983"/>
          <a:lstStyle>
            <a:lvl1pPr>
              <a:defRPr/>
            </a:lvl1pPr>
          </a:lstStyle>
          <a:p>
            <a:pPr defTabSz="615747">
              <a:defRPr/>
            </a:pPr>
            <a:endParaRPr lang="pt-BR">
              <a:latin typeface="Gill Sans Light"/>
              <a:ea typeface="Gill Sans Light"/>
              <a:cs typeface="Gill Sans Light"/>
            </a:endParaRPr>
          </a:p>
        </p:txBody>
      </p:sp>
      <p:sp>
        <p:nvSpPr>
          <p:cNvPr id="4" name="Rectangle 5"/>
          <p:cNvSpPr>
            <a:spLocks noGrp="1" noChangeArrowheads="1"/>
          </p:cNvSpPr>
          <p:nvPr>
            <p:ph type="ftr" sz="quarter" idx="11"/>
          </p:nvPr>
        </p:nvSpPr>
        <p:spPr>
          <a:xfrm>
            <a:off x="6248403" y="9367838"/>
            <a:ext cx="5791200" cy="714375"/>
          </a:xfrm>
          <a:prstGeom prst="rect">
            <a:avLst/>
          </a:prstGeom>
          <a:ln/>
        </p:spPr>
        <p:txBody>
          <a:bodyPr lIns="129965" tIns="64983" rIns="129965" bIns="64983"/>
          <a:lstStyle>
            <a:lvl1pPr>
              <a:defRPr/>
            </a:lvl1pPr>
          </a:lstStyle>
          <a:p>
            <a:pPr defTabSz="615747">
              <a:defRPr/>
            </a:pPr>
            <a:endParaRPr lang="pt-BR">
              <a:latin typeface="Gill Sans Light"/>
              <a:ea typeface="Gill Sans Light"/>
              <a:cs typeface="Gill Sans Light"/>
            </a:endParaRPr>
          </a:p>
        </p:txBody>
      </p:sp>
      <p:sp>
        <p:nvSpPr>
          <p:cNvPr id="5" name="Rectangle 6"/>
          <p:cNvSpPr>
            <a:spLocks noGrp="1" noChangeArrowheads="1"/>
          </p:cNvSpPr>
          <p:nvPr>
            <p:ph type="sldNum" sz="quarter" idx="12"/>
          </p:nvPr>
        </p:nvSpPr>
        <p:spPr>
          <a:ln/>
        </p:spPr>
        <p:txBody>
          <a:bodyPr/>
          <a:lstStyle>
            <a:lvl1pPr>
              <a:defRPr/>
            </a:lvl1pPr>
          </a:lstStyle>
          <a:p>
            <a:pPr>
              <a:defRPr/>
            </a:pPr>
            <a:fld id="{38E9F37F-A3DB-2748-A448-84A00B72F6F1}" type="slidenum">
              <a:rPr lang="pt-BR">
                <a:latin typeface="Gill Sans Light"/>
                <a:ea typeface="Gill Sans Light"/>
                <a:cs typeface="Gill Sans Light"/>
              </a:rPr>
              <a:pPr>
                <a:defRPr/>
              </a:pPr>
              <a:t>‹nº›</a:t>
            </a:fld>
            <a:endParaRPr lang="pt-BR">
              <a:latin typeface="Gill Sans Light"/>
              <a:ea typeface="Gill Sans Light"/>
              <a:cs typeface="Gill Sans Light"/>
            </a:endParaRPr>
          </a:p>
        </p:txBody>
      </p:sp>
    </p:spTree>
    <p:extLst>
      <p:ext uri="{BB962C8B-B14F-4D97-AF65-F5344CB8AC3E}">
        <p14:creationId xmlns:p14="http://schemas.microsoft.com/office/powerpoint/2010/main" val="39509107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1371600" y="914400"/>
            <a:ext cx="15544800" cy="1714500"/>
          </a:xfrm>
        </p:spPr>
        <p:txBody>
          <a:bodyPr/>
          <a:lstStyle/>
          <a:p>
            <a:r>
              <a:rPr lang="pt-BR"/>
              <a:t>Clique para editar o estilo do título mestre</a:t>
            </a:r>
          </a:p>
        </p:txBody>
      </p:sp>
      <p:sp>
        <p:nvSpPr>
          <p:cNvPr id="3" name="Espaço Reservado para Tabela 2"/>
          <p:cNvSpPr>
            <a:spLocks noGrp="1"/>
          </p:cNvSpPr>
          <p:nvPr>
            <p:ph type="tbl" idx="1"/>
          </p:nvPr>
        </p:nvSpPr>
        <p:spPr>
          <a:xfrm>
            <a:off x="1371600" y="2971800"/>
            <a:ext cx="15544800" cy="6172200"/>
          </a:xfrm>
        </p:spPr>
        <p:txBody>
          <a:bodyPr/>
          <a:lstStyle/>
          <a:p>
            <a:pPr lvl="0"/>
            <a:endParaRPr lang="pt-BR" noProof="0"/>
          </a:p>
        </p:txBody>
      </p:sp>
      <p:sp>
        <p:nvSpPr>
          <p:cNvPr id="4" name="Espaço Reservado para Data 3"/>
          <p:cNvSpPr>
            <a:spLocks noGrp="1"/>
          </p:cNvSpPr>
          <p:nvPr>
            <p:ph type="dt" sz="half" idx="10"/>
          </p:nvPr>
        </p:nvSpPr>
        <p:spPr>
          <a:xfrm>
            <a:off x="1371600" y="9372600"/>
            <a:ext cx="3810000" cy="685800"/>
          </a:xfrm>
          <a:prstGeom prst="rect">
            <a:avLst/>
          </a:prstGeom>
        </p:spPr>
        <p:txBody>
          <a:bodyPr lIns="129965" tIns="64983" rIns="129965" bIns="64983" rtlCol="0"/>
          <a:lstStyle>
            <a:lvl1pPr fontAlgn="auto">
              <a:spcBef>
                <a:spcPts val="0"/>
              </a:spcBef>
              <a:spcAft>
                <a:spcPts val="0"/>
              </a:spcAft>
              <a:defRPr>
                <a:solidFill>
                  <a:schemeClr val="tx1">
                    <a:tint val="75000"/>
                  </a:schemeClr>
                </a:solidFill>
                <a:latin typeface="+mn-lt"/>
                <a:ea typeface="+mn-ea"/>
                <a:cs typeface="+mn-cs"/>
              </a:defRPr>
            </a:lvl1pPr>
          </a:lstStyle>
          <a:p>
            <a:pPr defTabSz="615747">
              <a:defRPr/>
            </a:pPr>
            <a:endParaRPr lang="en-US">
              <a:solidFill>
                <a:srgbClr val="535353">
                  <a:tint val="75000"/>
                </a:srgbClr>
              </a:solidFill>
            </a:endParaRPr>
          </a:p>
        </p:txBody>
      </p:sp>
      <p:sp>
        <p:nvSpPr>
          <p:cNvPr id="5" name="Espaço Reservado para Rodapé 4"/>
          <p:cNvSpPr>
            <a:spLocks noGrp="1"/>
          </p:cNvSpPr>
          <p:nvPr>
            <p:ph type="ftr" sz="quarter" idx="11"/>
          </p:nvPr>
        </p:nvSpPr>
        <p:spPr>
          <a:xfrm>
            <a:off x="6248403" y="9372600"/>
            <a:ext cx="5791200" cy="685800"/>
          </a:xfrm>
          <a:prstGeom prst="rect">
            <a:avLst/>
          </a:prstGeom>
        </p:spPr>
        <p:txBody>
          <a:bodyPr lIns="129965" tIns="64983" rIns="129965" bIns="64983"/>
          <a:lstStyle>
            <a:lvl1pPr>
              <a:defRPr/>
            </a:lvl1pPr>
          </a:lstStyle>
          <a:p>
            <a:pPr defTabSz="615747">
              <a:defRPr/>
            </a:pPr>
            <a:endParaRPr lang="en-US">
              <a:latin typeface="Gill Sans Light"/>
              <a:ea typeface="Gill Sans Light"/>
              <a:cs typeface="Gill Sans Light"/>
            </a:endParaRPr>
          </a:p>
        </p:txBody>
      </p:sp>
      <p:sp>
        <p:nvSpPr>
          <p:cNvPr id="6" name="Espaço Reservado para Número de Slide 5"/>
          <p:cNvSpPr>
            <a:spLocks noGrp="1"/>
          </p:cNvSpPr>
          <p:nvPr>
            <p:ph type="sldNum" sz="quarter" idx="12"/>
          </p:nvPr>
        </p:nvSpPr>
        <p:spPr>
          <a:xfrm>
            <a:off x="14735627" y="9372600"/>
            <a:ext cx="445560" cy="394585"/>
          </a:xfrm>
          <a:prstGeom prst="rect">
            <a:avLst/>
          </a:prstGeom>
        </p:spPr>
        <p:txBody>
          <a:bodyPr/>
          <a:lstStyle>
            <a:lvl1pPr>
              <a:defRPr/>
            </a:lvl1pPr>
          </a:lstStyle>
          <a:p>
            <a:pPr>
              <a:defRPr/>
            </a:pPr>
            <a:fld id="{3A8C2C32-0BC9-4547-B545-528BC274E035}" type="slidenum">
              <a:rPr lang="en-US">
                <a:latin typeface="Gill Sans Light"/>
                <a:ea typeface="Gill Sans Light"/>
                <a:cs typeface="Gill Sans Light"/>
              </a:rPr>
              <a:pPr>
                <a:defRPr/>
              </a:pPr>
              <a:t>‹nº›</a:t>
            </a:fld>
            <a:endParaRPr lang="en-US">
              <a:latin typeface="Gill Sans Light"/>
              <a:ea typeface="Gill Sans Light"/>
              <a:cs typeface="Gill Sans Light"/>
            </a:endParaRPr>
          </a:p>
        </p:txBody>
      </p:sp>
    </p:spTree>
    <p:extLst>
      <p:ext uri="{BB962C8B-B14F-4D97-AF65-F5344CB8AC3E}">
        <p14:creationId xmlns:p14="http://schemas.microsoft.com/office/powerpoint/2010/main" val="1045651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797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ítulo e Subtítulo">
    <p:spTree>
      <p:nvGrpSpPr>
        <p:cNvPr id="1" name=""/>
        <p:cNvGrpSpPr/>
        <p:nvPr/>
      </p:nvGrpSpPr>
      <p:grpSpPr>
        <a:xfrm>
          <a:off x="0" y="0"/>
          <a:ext cx="0" cy="0"/>
          <a:chOff x="0" y="0"/>
          <a:chExt cx="0" cy="0"/>
        </a:xfrm>
      </p:grpSpPr>
      <p:sp>
        <p:nvSpPr>
          <p:cNvPr id="11" name="Shape 11"/>
          <p:cNvSpPr>
            <a:spLocks noGrp="1"/>
          </p:cNvSpPr>
          <p:nvPr>
            <p:ph type="title"/>
          </p:nvPr>
        </p:nvSpPr>
        <p:spPr>
          <a:xfrm>
            <a:off x="500065" y="3825493"/>
            <a:ext cx="17287876" cy="1746632"/>
          </a:xfrm>
          <a:prstGeom prst="rect">
            <a:avLst/>
          </a:prstGeom>
        </p:spPr>
        <p:txBody>
          <a:bodyPr anchor="b"/>
          <a:lstStyle/>
          <a:p>
            <a:r>
              <a:t>Texto do Título</a:t>
            </a:r>
          </a:p>
        </p:txBody>
      </p:sp>
      <p:sp>
        <p:nvSpPr>
          <p:cNvPr id="12" name="Shape 12"/>
          <p:cNvSpPr>
            <a:spLocks noGrp="1"/>
          </p:cNvSpPr>
          <p:nvPr>
            <p:ph type="body" sz="quarter" idx="1"/>
          </p:nvPr>
        </p:nvSpPr>
        <p:spPr>
          <a:xfrm>
            <a:off x="500065" y="5558730"/>
            <a:ext cx="17287876" cy="1384995"/>
          </a:xfrm>
          <a:prstGeom prst="rect">
            <a:avLst/>
          </a:prstGeom>
        </p:spPr>
        <p:txBody>
          <a:bodyPr anchor="t"/>
          <a:lstStyle>
            <a:lvl1pPr marL="0" indent="0" algn="ctr">
              <a:spcBef>
                <a:spcPts val="0"/>
              </a:spcBef>
              <a:buSzTx/>
              <a:buNone/>
            </a:lvl1pPr>
            <a:lvl2pPr marL="0" indent="240969" algn="ctr">
              <a:spcBef>
                <a:spcPts val="0"/>
              </a:spcBef>
              <a:buSzTx/>
              <a:buNone/>
            </a:lvl2pPr>
            <a:lvl3pPr marL="0" indent="481935" algn="ctr">
              <a:spcBef>
                <a:spcPts val="0"/>
              </a:spcBef>
              <a:buSzTx/>
              <a:buNone/>
            </a:lvl3pPr>
            <a:lvl4pPr marL="0" indent="722904" algn="ctr">
              <a:spcBef>
                <a:spcPts val="0"/>
              </a:spcBef>
              <a:buSzTx/>
              <a:buNone/>
            </a:lvl4pPr>
            <a:lvl5pPr marL="0" indent="963873"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13" name="Shape 13"/>
          <p:cNvSpPr>
            <a:spLocks noGrp="1"/>
          </p:cNvSpPr>
          <p:nvPr>
            <p:ph type="sldNum" sz="quarter" idx="2"/>
          </p:nvPr>
        </p:nvSpPr>
        <p:spPr>
          <a:xfrm>
            <a:off x="13167361" y="9566910"/>
            <a:ext cx="4206240" cy="276999"/>
          </a:xfrm>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4061966661"/>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893095" y="549176"/>
            <a:ext cx="14608967" cy="6180717"/>
          </a:xfrm>
          <a:prstGeom prst="rect">
            <a:avLst/>
          </a:prstGeom>
        </p:spPr>
        <p:txBody>
          <a:bodyPr lIns="91346" tIns="45671" rIns="91346" bIns="45671" anchor="t">
            <a:noAutofit/>
          </a:bodyPr>
          <a:lstStyle/>
          <a:p>
            <a:endParaRPr/>
          </a:p>
        </p:txBody>
      </p:sp>
      <p:sp>
        <p:nvSpPr>
          <p:cNvPr id="21" name="Shape 21"/>
          <p:cNvSpPr>
            <a:spLocks noGrp="1"/>
          </p:cNvSpPr>
          <p:nvPr>
            <p:ph type="title"/>
          </p:nvPr>
        </p:nvSpPr>
        <p:spPr>
          <a:xfrm>
            <a:off x="1785978" y="7286625"/>
            <a:ext cx="14716126" cy="1352847"/>
          </a:xfrm>
          <a:prstGeom prst="rect">
            <a:avLst/>
          </a:prstGeom>
        </p:spPr>
        <p:txBody>
          <a:bodyPr/>
          <a:lstStyle/>
          <a:p>
            <a:r>
              <a:t>Texto do Título</a:t>
            </a:r>
          </a:p>
        </p:txBody>
      </p:sp>
      <p:sp>
        <p:nvSpPr>
          <p:cNvPr id="22" name="Shape 22"/>
          <p:cNvSpPr>
            <a:spLocks noGrp="1"/>
          </p:cNvSpPr>
          <p:nvPr>
            <p:ph type="body" sz="quarter" idx="1"/>
          </p:nvPr>
        </p:nvSpPr>
        <p:spPr>
          <a:xfrm>
            <a:off x="1785978" y="8639474"/>
            <a:ext cx="14716126" cy="1192113"/>
          </a:xfrm>
          <a:prstGeom prst="rect">
            <a:avLst/>
          </a:prstGeom>
        </p:spPr>
        <p:txBody>
          <a:bodyPr anchor="t"/>
          <a:lstStyle>
            <a:lvl1pPr marL="0" indent="0" algn="ctr">
              <a:spcBef>
                <a:spcPts val="0"/>
              </a:spcBef>
              <a:buSzTx/>
              <a:buNone/>
            </a:lvl1pPr>
            <a:lvl2pPr marL="0" indent="240859" algn="ctr">
              <a:spcBef>
                <a:spcPts val="0"/>
              </a:spcBef>
              <a:buSzTx/>
              <a:buNone/>
            </a:lvl2pPr>
            <a:lvl3pPr marL="0" indent="481711" algn="ctr">
              <a:spcBef>
                <a:spcPts val="0"/>
              </a:spcBef>
              <a:buSzTx/>
              <a:buNone/>
            </a:lvl3pPr>
            <a:lvl4pPr marL="0" indent="722573" algn="ctr">
              <a:spcBef>
                <a:spcPts val="0"/>
              </a:spcBef>
              <a:buSzTx/>
              <a:buNone/>
            </a:lvl4pPr>
            <a:lvl5pPr marL="0" indent="963428"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23" name="Shape 23"/>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4042633283"/>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ítulo - Centro">
    <p:spTree>
      <p:nvGrpSpPr>
        <p:cNvPr id="1" name=""/>
        <p:cNvGrpSpPr/>
        <p:nvPr/>
      </p:nvGrpSpPr>
      <p:grpSpPr>
        <a:xfrm>
          <a:off x="0" y="0"/>
          <a:ext cx="0" cy="0"/>
          <a:chOff x="0" y="0"/>
          <a:chExt cx="0" cy="0"/>
        </a:xfrm>
      </p:grpSpPr>
      <p:sp>
        <p:nvSpPr>
          <p:cNvPr id="30" name="Shape 30"/>
          <p:cNvSpPr>
            <a:spLocks noGrp="1"/>
          </p:cNvSpPr>
          <p:nvPr>
            <p:ph type="title"/>
          </p:nvPr>
        </p:nvSpPr>
        <p:spPr>
          <a:xfrm>
            <a:off x="500065" y="3429000"/>
            <a:ext cx="17287876" cy="3415605"/>
          </a:xfrm>
          <a:prstGeom prst="rect">
            <a:avLst/>
          </a:prstGeom>
        </p:spPr>
        <p:txBody>
          <a:bodyPr/>
          <a:lstStyle/>
          <a:p>
            <a:r>
              <a:t>Texto do Título</a:t>
            </a:r>
          </a:p>
        </p:txBody>
      </p:sp>
      <p:sp>
        <p:nvSpPr>
          <p:cNvPr id="31" name="Shape 31"/>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538086540"/>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F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429750" y="642939"/>
            <a:ext cx="7536656" cy="8184059"/>
          </a:xfrm>
          <a:prstGeom prst="rect">
            <a:avLst/>
          </a:prstGeom>
        </p:spPr>
        <p:txBody>
          <a:bodyPr lIns="91346" tIns="45671" rIns="91346" bIns="45671" anchor="t">
            <a:noAutofit/>
          </a:bodyPr>
          <a:lstStyle/>
          <a:p>
            <a:endParaRPr/>
          </a:p>
        </p:txBody>
      </p:sp>
      <p:sp>
        <p:nvSpPr>
          <p:cNvPr id="39" name="Shape 39"/>
          <p:cNvSpPr>
            <a:spLocks noGrp="1"/>
          </p:cNvSpPr>
          <p:nvPr>
            <p:ph type="title"/>
          </p:nvPr>
        </p:nvSpPr>
        <p:spPr>
          <a:xfrm>
            <a:off x="500063" y="1071563"/>
            <a:ext cx="8286750" cy="4098726"/>
          </a:xfrm>
          <a:prstGeom prst="rect">
            <a:avLst/>
          </a:prstGeom>
        </p:spPr>
        <p:txBody>
          <a:bodyPr anchor="b"/>
          <a:lstStyle/>
          <a:p>
            <a:r>
              <a:t>Texto do Título</a:t>
            </a:r>
          </a:p>
        </p:txBody>
      </p:sp>
      <p:sp>
        <p:nvSpPr>
          <p:cNvPr id="40" name="Shape 40"/>
          <p:cNvSpPr>
            <a:spLocks noGrp="1"/>
          </p:cNvSpPr>
          <p:nvPr>
            <p:ph type="body" sz="quarter" idx="1"/>
          </p:nvPr>
        </p:nvSpPr>
        <p:spPr>
          <a:xfrm>
            <a:off x="500063" y="5156897"/>
            <a:ext cx="8286750" cy="4098726"/>
          </a:xfrm>
          <a:prstGeom prst="rect">
            <a:avLst/>
          </a:prstGeom>
        </p:spPr>
        <p:txBody>
          <a:bodyPr anchor="t"/>
          <a:lstStyle>
            <a:lvl1pPr marL="0" indent="0" algn="ctr">
              <a:spcBef>
                <a:spcPts val="0"/>
              </a:spcBef>
              <a:buSzTx/>
              <a:buNone/>
            </a:lvl1pPr>
            <a:lvl2pPr marL="0" indent="240859" algn="ctr">
              <a:spcBef>
                <a:spcPts val="0"/>
              </a:spcBef>
              <a:buSzTx/>
              <a:buNone/>
            </a:lvl2pPr>
            <a:lvl3pPr marL="0" indent="481711" algn="ctr">
              <a:spcBef>
                <a:spcPts val="0"/>
              </a:spcBef>
              <a:buSzTx/>
              <a:buNone/>
            </a:lvl3pPr>
            <a:lvl4pPr marL="0" indent="722573" algn="ctr">
              <a:spcBef>
                <a:spcPts val="0"/>
              </a:spcBef>
              <a:buSzTx/>
              <a:buNone/>
            </a:lvl4pPr>
            <a:lvl5pPr marL="0" indent="963428"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41" name="Shape 41"/>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3371213592"/>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ítulo - Superior">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Texto do Título</a:t>
            </a:r>
          </a:p>
        </p:txBody>
      </p:sp>
      <p:sp>
        <p:nvSpPr>
          <p:cNvPr id="49" name="Shape 49"/>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65348860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ítulo, Marcadores e F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9661922" y="2933401"/>
            <a:ext cx="7429500" cy="6523137"/>
          </a:xfrm>
          <a:prstGeom prst="rect">
            <a:avLst/>
          </a:prstGeom>
        </p:spPr>
        <p:txBody>
          <a:bodyPr lIns="91346" tIns="45671" rIns="91346" bIns="45671" anchor="t">
            <a:noAutofit/>
          </a:bodyPr>
          <a:lstStyle/>
          <a:p>
            <a:endParaRPr/>
          </a:p>
        </p:txBody>
      </p:sp>
      <p:sp>
        <p:nvSpPr>
          <p:cNvPr id="66" name="Shape 66"/>
          <p:cNvSpPr>
            <a:spLocks noGrp="1"/>
          </p:cNvSpPr>
          <p:nvPr>
            <p:ph type="title"/>
          </p:nvPr>
        </p:nvSpPr>
        <p:spPr>
          <a:prstGeom prst="rect">
            <a:avLst/>
          </a:prstGeom>
        </p:spPr>
        <p:txBody>
          <a:bodyPr/>
          <a:lstStyle/>
          <a:p>
            <a:r>
              <a:t>Texto do Título</a:t>
            </a:r>
          </a:p>
        </p:txBody>
      </p:sp>
      <p:sp>
        <p:nvSpPr>
          <p:cNvPr id="67" name="Shape 67"/>
          <p:cNvSpPr>
            <a:spLocks noGrp="1"/>
          </p:cNvSpPr>
          <p:nvPr>
            <p:ph type="body" sz="half" idx="1"/>
          </p:nvPr>
        </p:nvSpPr>
        <p:spPr>
          <a:xfrm>
            <a:off x="500063" y="2879826"/>
            <a:ext cx="8286750" cy="6643688"/>
          </a:xfrm>
          <a:prstGeom prst="rect">
            <a:avLst/>
          </a:prstGeom>
        </p:spPr>
        <p:txBody>
          <a:bodyPr/>
          <a:lstStyle/>
          <a:p>
            <a:r>
              <a:t>Nível de Corpo Um</a:t>
            </a:r>
          </a:p>
          <a:p>
            <a:pPr lvl="1"/>
            <a:r>
              <a:t>Nível de Corpo Dois</a:t>
            </a:r>
          </a:p>
          <a:p>
            <a:pPr lvl="2"/>
            <a:r>
              <a:t>Nível de Corpo Três</a:t>
            </a:r>
          </a:p>
          <a:p>
            <a:pPr lvl="3"/>
            <a:r>
              <a:t>Nível de Corpo Quatro</a:t>
            </a:r>
          </a:p>
          <a:p>
            <a:pPr lvl="4"/>
            <a:r>
              <a:t>Nível de Corpo Cinco</a:t>
            </a:r>
          </a:p>
        </p:txBody>
      </p:sp>
      <p:sp>
        <p:nvSpPr>
          <p:cNvPr id="68" name="Shape 68"/>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159440797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Marcadores">
    <p:spTree>
      <p:nvGrpSpPr>
        <p:cNvPr id="1" name=""/>
        <p:cNvGrpSpPr/>
        <p:nvPr/>
      </p:nvGrpSpPr>
      <p:grpSpPr>
        <a:xfrm>
          <a:off x="0" y="0"/>
          <a:ext cx="0" cy="0"/>
          <a:chOff x="0" y="0"/>
          <a:chExt cx="0" cy="0"/>
        </a:xfrm>
      </p:grpSpPr>
      <p:sp>
        <p:nvSpPr>
          <p:cNvPr id="75" name="Shape 75"/>
          <p:cNvSpPr>
            <a:spLocks noGrp="1"/>
          </p:cNvSpPr>
          <p:nvPr>
            <p:ph type="body" idx="1"/>
          </p:nvPr>
        </p:nvSpPr>
        <p:spPr>
          <a:xfrm>
            <a:off x="1071562" y="803672"/>
            <a:ext cx="16127016" cy="8666262"/>
          </a:xfrm>
          <a:prstGeom prst="rect">
            <a:avLst/>
          </a:prstGeom>
        </p:spPr>
        <p:txBody>
          <a:bodyPr/>
          <a:lstStyle>
            <a:lvl1pPr marL="548613" indent="-548613">
              <a:lnSpc>
                <a:spcPct val="120000"/>
              </a:lnSpc>
              <a:spcBef>
                <a:spcPts val="4851"/>
              </a:spcBef>
              <a:defRPr sz="4852"/>
            </a:lvl1pPr>
            <a:lvl2pPr marL="1097228" indent="-548613">
              <a:lnSpc>
                <a:spcPct val="120000"/>
              </a:lnSpc>
              <a:spcBef>
                <a:spcPts val="4851"/>
              </a:spcBef>
              <a:defRPr sz="4852"/>
            </a:lvl2pPr>
            <a:lvl3pPr marL="1645861" indent="-548613">
              <a:lnSpc>
                <a:spcPct val="120000"/>
              </a:lnSpc>
              <a:spcBef>
                <a:spcPts val="4851"/>
              </a:spcBef>
              <a:defRPr sz="4852"/>
            </a:lvl3pPr>
            <a:lvl4pPr marL="2194479" indent="-548613">
              <a:lnSpc>
                <a:spcPct val="120000"/>
              </a:lnSpc>
              <a:spcBef>
                <a:spcPts val="4851"/>
              </a:spcBef>
              <a:defRPr sz="4852"/>
            </a:lvl4pPr>
            <a:lvl5pPr marL="2743106" indent="-548613">
              <a:lnSpc>
                <a:spcPct val="120000"/>
              </a:lnSpc>
              <a:spcBef>
                <a:spcPts val="4851"/>
              </a:spcBef>
              <a:defRPr sz="4852"/>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76" name="Shape 76"/>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2473907456"/>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rês Fotos">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58313" y="5304234"/>
            <a:ext cx="8161734" cy="4446984"/>
          </a:xfrm>
          <a:prstGeom prst="rect">
            <a:avLst/>
          </a:prstGeom>
        </p:spPr>
        <p:txBody>
          <a:bodyPr lIns="91346" tIns="45671" rIns="91346" bIns="45671" anchor="t">
            <a:noAutofit/>
          </a:bodyPr>
          <a:lstStyle/>
          <a:p>
            <a:endParaRPr/>
          </a:p>
        </p:txBody>
      </p:sp>
      <p:sp>
        <p:nvSpPr>
          <p:cNvPr id="84" name="Shape 84"/>
          <p:cNvSpPr>
            <a:spLocks noGrp="1"/>
          </p:cNvSpPr>
          <p:nvPr>
            <p:ph type="pic" sz="quarter" idx="14"/>
          </p:nvPr>
        </p:nvSpPr>
        <p:spPr>
          <a:xfrm>
            <a:off x="9372113" y="535782"/>
            <a:ext cx="8161736" cy="4446984"/>
          </a:xfrm>
          <a:prstGeom prst="rect">
            <a:avLst/>
          </a:prstGeom>
        </p:spPr>
        <p:txBody>
          <a:bodyPr lIns="91346" tIns="45671" rIns="91346" bIns="45671" anchor="t">
            <a:noAutofit/>
          </a:bodyPr>
          <a:lstStyle/>
          <a:p>
            <a:endParaRPr/>
          </a:p>
        </p:txBody>
      </p:sp>
      <p:sp>
        <p:nvSpPr>
          <p:cNvPr id="85" name="Shape 85"/>
          <p:cNvSpPr>
            <a:spLocks noGrp="1"/>
          </p:cNvSpPr>
          <p:nvPr>
            <p:ph type="pic" idx="15"/>
          </p:nvPr>
        </p:nvSpPr>
        <p:spPr>
          <a:xfrm>
            <a:off x="750094" y="535782"/>
            <a:ext cx="8167823" cy="9215438"/>
          </a:xfrm>
          <a:prstGeom prst="rect">
            <a:avLst/>
          </a:prstGeom>
        </p:spPr>
        <p:txBody>
          <a:bodyPr lIns="91346" tIns="45671" rIns="91346" bIns="45671"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2087015235"/>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Citação">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785978" y="6000750"/>
            <a:ext cx="14716126" cy="569862"/>
          </a:xfrm>
          <a:prstGeom prst="rect">
            <a:avLst/>
          </a:prstGeom>
        </p:spPr>
        <p:txBody>
          <a:bodyPr anchor="t">
            <a:spAutoFit/>
          </a:bodyPr>
          <a:lstStyle>
            <a:lvl1pPr marL="0" indent="0" algn="ctr">
              <a:spcBef>
                <a:spcPts val="0"/>
              </a:spcBef>
              <a:buSzTx/>
              <a:buNone/>
              <a:defRPr sz="2953"/>
            </a:lvl1pPr>
          </a:lstStyle>
          <a:p>
            <a:r>
              <a:t>–Jaime Silveira</a:t>
            </a:r>
          </a:p>
        </p:txBody>
      </p:sp>
      <p:sp>
        <p:nvSpPr>
          <p:cNvPr id="94" name="Shape 94"/>
          <p:cNvSpPr>
            <a:spLocks noGrp="1"/>
          </p:cNvSpPr>
          <p:nvPr>
            <p:ph type="body" sz="quarter" idx="14"/>
          </p:nvPr>
        </p:nvSpPr>
        <p:spPr>
          <a:xfrm>
            <a:off x="1785978" y="4355850"/>
            <a:ext cx="14716126" cy="731445"/>
          </a:xfrm>
          <a:prstGeom prst="rect">
            <a:avLst/>
          </a:prstGeom>
        </p:spPr>
        <p:txBody>
          <a:bodyPr>
            <a:spAutoFit/>
          </a:bodyPr>
          <a:lstStyle>
            <a:lvl1pPr marL="0" indent="0" algn="ctr">
              <a:spcBef>
                <a:spcPts val="0"/>
              </a:spcBef>
              <a:buSzTx/>
              <a:buNone/>
            </a:lvl1pPr>
          </a:lstStyle>
          <a:p>
            <a:r>
              <a:t>“Digite uma citação aqui.”</a:t>
            </a:r>
          </a:p>
        </p:txBody>
      </p:sp>
      <p:sp>
        <p:nvSpPr>
          <p:cNvPr id="95" name="Shape 95"/>
          <p:cNvSpPr>
            <a:spLocks noGrp="1"/>
          </p:cNvSpPr>
          <p:nvPr>
            <p:ph type="sldNum" sz="quarter" idx="2"/>
          </p:nvPr>
        </p:nvSpPr>
        <p:spPr>
          <a:prstGeom prst="rect">
            <a:avLst/>
          </a:prstGeom>
        </p:spPr>
        <p:txBody>
          <a:body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1214887465"/>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Click to edit Master title style</a:t>
            </a:r>
            <a:endParaRPr lang="en-US"/>
          </a:p>
        </p:txBody>
      </p:sp>
      <p:sp>
        <p:nvSpPr>
          <p:cNvPr id="3" name="Content Placeholder 2"/>
          <p:cNvSpPr>
            <a:spLocks noGrp="1"/>
          </p:cNvSpPr>
          <p:nvPr>
            <p:ph idx="1"/>
          </p:nvPr>
        </p:nvSpPr>
        <p:spPr/>
        <p:txBody>
          <a:body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4" name="Date Placeholder 3"/>
          <p:cNvSpPr>
            <a:spLocks noGrp="1"/>
          </p:cNvSpPr>
          <p:nvPr>
            <p:ph type="dt" sz="half" idx="10"/>
          </p:nvPr>
        </p:nvSpPr>
        <p:spPr>
          <a:xfrm>
            <a:off x="914400" y="9534556"/>
            <a:ext cx="4267200" cy="547688"/>
          </a:xfrm>
          <a:prstGeom prst="rect">
            <a:avLst/>
          </a:prstGeom>
        </p:spPr>
        <p:txBody>
          <a:bodyPr lIns="129911" tIns="64956" rIns="129911" bIns="64956"/>
          <a:lstStyle/>
          <a:p>
            <a:fld id="{579412CE-341B-D946-A1E1-958752FCAEBD}" type="datetimeFigureOut">
              <a:rPr lang="en-US" smtClean="0">
                <a:solidFill>
                  <a:prstClr val="black">
                    <a:tint val="75000"/>
                  </a:prstClr>
                </a:solidFill>
                <a:latin typeface="Calibri"/>
                <a:ea typeface="Gill Sans Light"/>
                <a:cs typeface="Gill Sans Light"/>
              </a:rPr>
              <a:pPr/>
              <a:t>11/14/22</a:t>
            </a:fld>
            <a:endParaRPr lang="en-US">
              <a:solidFill>
                <a:prstClr val="black">
                  <a:tint val="75000"/>
                </a:prstClr>
              </a:solidFill>
              <a:latin typeface="Calibri"/>
              <a:ea typeface="Gill Sans Light"/>
              <a:cs typeface="Gill Sans Light"/>
            </a:endParaRPr>
          </a:p>
        </p:txBody>
      </p:sp>
      <p:sp>
        <p:nvSpPr>
          <p:cNvPr id="5" name="Footer Placeholder 4"/>
          <p:cNvSpPr>
            <a:spLocks noGrp="1"/>
          </p:cNvSpPr>
          <p:nvPr>
            <p:ph type="ftr" sz="quarter" idx="11"/>
          </p:nvPr>
        </p:nvSpPr>
        <p:spPr>
          <a:xfrm>
            <a:off x="6248403" y="9534556"/>
            <a:ext cx="5791200" cy="547688"/>
          </a:xfrm>
          <a:prstGeom prst="rect">
            <a:avLst/>
          </a:prstGeom>
        </p:spPr>
        <p:txBody>
          <a:bodyPr lIns="129911" tIns="64956" rIns="129911" bIns="64956"/>
          <a:lstStyle/>
          <a:p>
            <a:endParaRPr lang="en-US">
              <a:solidFill>
                <a:prstClr val="black">
                  <a:tint val="75000"/>
                </a:prstClr>
              </a:solidFill>
              <a:latin typeface="Calibri"/>
              <a:ea typeface="Gill Sans Light"/>
              <a:cs typeface="Gill Sans Light"/>
            </a:endParaRPr>
          </a:p>
        </p:txBody>
      </p:sp>
      <p:sp>
        <p:nvSpPr>
          <p:cNvPr id="6" name="Slide Number Placeholder 5"/>
          <p:cNvSpPr>
            <a:spLocks noGrp="1"/>
          </p:cNvSpPr>
          <p:nvPr>
            <p:ph type="sldNum" sz="quarter" idx="12"/>
          </p:nvPr>
        </p:nvSpPr>
        <p:spPr>
          <a:xfrm>
            <a:off x="8866963" y="9778008"/>
            <a:ext cx="496818" cy="394547"/>
          </a:xfrm>
        </p:spPr>
        <p:txBody>
          <a:bodyPr/>
          <a:lstStyle/>
          <a:p>
            <a:fld id="{089ECF98-F059-5845-ABBE-4098D4054D5A}" type="slidenum">
              <a:rPr lang="en-US" smtClean="0">
                <a:solidFill>
                  <a:prstClr val="black">
                    <a:tint val="75000"/>
                  </a:prstClr>
                </a:solidFill>
                <a:latin typeface="Calibri"/>
                <a:ea typeface="Gill Sans Light"/>
                <a:cs typeface="Gill Sans Light"/>
              </a:rPr>
              <a:pPr/>
              <a:t>‹nº›</a:t>
            </a:fld>
            <a:endParaRPr lang="en-US">
              <a:solidFill>
                <a:prstClr val="black">
                  <a:tint val="75000"/>
                </a:prstClr>
              </a:solidFill>
              <a:latin typeface="Calibri"/>
              <a:ea typeface="Gill Sans Light"/>
              <a:cs typeface="Gill Sans Light"/>
            </a:endParaRPr>
          </a:p>
        </p:txBody>
      </p:sp>
    </p:spTree>
    <p:extLst>
      <p:ext uri="{BB962C8B-B14F-4D97-AF65-F5344CB8AC3E}">
        <p14:creationId xmlns:p14="http://schemas.microsoft.com/office/powerpoint/2010/main" val="11670763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914400" y="9367838"/>
            <a:ext cx="4267200" cy="714375"/>
          </a:xfrm>
          <a:prstGeom prst="rect">
            <a:avLst/>
          </a:prstGeom>
          <a:ln/>
        </p:spPr>
        <p:txBody>
          <a:bodyPr lIns="129918" tIns="64959" rIns="129918" bIns="64959"/>
          <a:lstStyle>
            <a:lvl1pPr>
              <a:defRPr/>
            </a:lvl1pPr>
          </a:lstStyle>
          <a:p>
            <a:pPr>
              <a:defRPr/>
            </a:pPr>
            <a:endParaRPr lang="pt-BR"/>
          </a:p>
        </p:txBody>
      </p:sp>
      <p:sp>
        <p:nvSpPr>
          <p:cNvPr id="4" name="Rectangle 5"/>
          <p:cNvSpPr>
            <a:spLocks noGrp="1" noChangeArrowheads="1"/>
          </p:cNvSpPr>
          <p:nvPr>
            <p:ph type="ftr" sz="quarter" idx="11"/>
          </p:nvPr>
        </p:nvSpPr>
        <p:spPr>
          <a:xfrm>
            <a:off x="6248403" y="9367838"/>
            <a:ext cx="5791200" cy="714375"/>
          </a:xfrm>
          <a:prstGeom prst="rect">
            <a:avLst/>
          </a:prstGeom>
          <a:ln/>
        </p:spPr>
        <p:txBody>
          <a:bodyPr lIns="129918" tIns="64959" rIns="129918" bIns="64959"/>
          <a:lstStyle>
            <a:lvl1pPr>
              <a:defRPr/>
            </a:lvl1pPr>
          </a:lstStyle>
          <a:p>
            <a:pPr>
              <a:defRPr/>
            </a:pPr>
            <a:endParaRPr lang="pt-BR"/>
          </a:p>
        </p:txBody>
      </p:sp>
      <p:sp>
        <p:nvSpPr>
          <p:cNvPr id="5" name="Rectangle 6"/>
          <p:cNvSpPr>
            <a:spLocks noGrp="1" noChangeArrowheads="1"/>
          </p:cNvSpPr>
          <p:nvPr>
            <p:ph type="sldNum" sz="quarter" idx="12"/>
          </p:nvPr>
        </p:nvSpPr>
        <p:spPr>
          <a:xfrm>
            <a:off x="8859271" y="9778008"/>
            <a:ext cx="488803" cy="394547"/>
          </a:xfrm>
          <a:ln/>
        </p:spPr>
        <p:txBody>
          <a:bodyPr/>
          <a:lstStyle>
            <a:lvl1pPr>
              <a:defRPr/>
            </a:lvl1pPr>
          </a:lstStyle>
          <a:p>
            <a:pPr>
              <a:defRPr/>
            </a:pPr>
            <a:fld id="{38E9F37F-A3DB-2748-A448-84A00B72F6F1}" type="slidenum">
              <a:rPr lang="pt-BR"/>
              <a:pPr>
                <a:defRPr/>
              </a:pPr>
              <a:t>‹nº›</a:t>
            </a:fld>
            <a:endParaRPr lang="pt-BR"/>
          </a:p>
        </p:txBody>
      </p:sp>
    </p:spTree>
    <p:extLst>
      <p:ext uri="{BB962C8B-B14F-4D97-AF65-F5344CB8AC3E}">
        <p14:creationId xmlns:p14="http://schemas.microsoft.com/office/powerpoint/2010/main" val="3808700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40"/>
            <a:ext cx="15544800" cy="2205037"/>
          </a:xfrm>
        </p:spPr>
        <p:txBody>
          <a:bodyPr/>
          <a:lstStyle/>
          <a:p>
            <a:r>
              <a:rPr lang="pt-BR"/>
              <a:t>Click to edit Master title style</a:t>
            </a:r>
            <a:endParaRPr lang="en-US"/>
          </a:p>
        </p:txBody>
      </p:sp>
      <p:sp>
        <p:nvSpPr>
          <p:cNvPr id="3" name="Subtitle 2"/>
          <p:cNvSpPr>
            <a:spLocks noGrp="1"/>
          </p:cNvSpPr>
          <p:nvPr>
            <p:ph type="subTitle" idx="1"/>
          </p:nvPr>
        </p:nvSpPr>
        <p:spPr>
          <a:xfrm>
            <a:off x="2743200" y="5829301"/>
            <a:ext cx="12801600" cy="2628900"/>
          </a:xfrm>
        </p:spPr>
        <p:txBody>
          <a:bodyPr/>
          <a:lstStyle>
            <a:lvl1pPr marL="0" indent="0" algn="ctr">
              <a:buNone/>
              <a:defRPr>
                <a:solidFill>
                  <a:schemeClr val="tx1">
                    <a:tint val="75000"/>
                  </a:schemeClr>
                </a:solidFill>
              </a:defRPr>
            </a:lvl1pPr>
            <a:lvl2pPr marL="685230" indent="0" algn="ctr">
              <a:buNone/>
              <a:defRPr>
                <a:solidFill>
                  <a:schemeClr val="tx1">
                    <a:tint val="75000"/>
                  </a:schemeClr>
                </a:solidFill>
              </a:defRPr>
            </a:lvl2pPr>
            <a:lvl3pPr marL="1370469" indent="0" algn="ctr">
              <a:buNone/>
              <a:defRPr>
                <a:solidFill>
                  <a:schemeClr val="tx1">
                    <a:tint val="75000"/>
                  </a:schemeClr>
                </a:solidFill>
              </a:defRPr>
            </a:lvl3pPr>
            <a:lvl4pPr marL="2055713" indent="0" algn="ctr">
              <a:buNone/>
              <a:defRPr>
                <a:solidFill>
                  <a:schemeClr val="tx1">
                    <a:tint val="75000"/>
                  </a:schemeClr>
                </a:solidFill>
              </a:defRPr>
            </a:lvl4pPr>
            <a:lvl5pPr marL="2740946" indent="0" algn="ctr">
              <a:buNone/>
              <a:defRPr>
                <a:solidFill>
                  <a:schemeClr val="tx1">
                    <a:tint val="75000"/>
                  </a:schemeClr>
                </a:solidFill>
              </a:defRPr>
            </a:lvl5pPr>
            <a:lvl6pPr marL="3426179" indent="0" algn="ctr">
              <a:buNone/>
              <a:defRPr>
                <a:solidFill>
                  <a:schemeClr val="tx1">
                    <a:tint val="75000"/>
                  </a:schemeClr>
                </a:solidFill>
              </a:defRPr>
            </a:lvl6pPr>
            <a:lvl7pPr marL="4111421" indent="0" algn="ctr">
              <a:buNone/>
              <a:defRPr>
                <a:solidFill>
                  <a:schemeClr val="tx1">
                    <a:tint val="75000"/>
                  </a:schemeClr>
                </a:solidFill>
              </a:defRPr>
            </a:lvl7pPr>
            <a:lvl8pPr marL="4796649" indent="0" algn="ctr">
              <a:buNone/>
              <a:defRPr>
                <a:solidFill>
                  <a:schemeClr val="tx1">
                    <a:tint val="75000"/>
                  </a:schemeClr>
                </a:solidFill>
              </a:defRPr>
            </a:lvl8pPr>
            <a:lvl9pPr marL="5481891" indent="0" algn="ctr">
              <a:buNone/>
              <a:defRPr>
                <a:solidFill>
                  <a:schemeClr val="tx1">
                    <a:tint val="75000"/>
                  </a:schemeClr>
                </a:solidFill>
              </a:defRPr>
            </a:lvl9pPr>
          </a:lstStyle>
          <a:p>
            <a:r>
              <a:rPr lang="pt-BR"/>
              <a:t>Click to edit Master subtitle style</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2DE6253C-BD22-0546-9DCE-9CCAD2D2F464}" type="datetimeFigureOut">
              <a:rPr lang="en-US"/>
              <a:pPr>
                <a:defRPr/>
              </a:pPr>
              <a:t>11/14/22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DC2DD807-8B1E-7F4F-8F0C-8BEEDC5A9037}" type="slidenum">
              <a:rPr lang="en-US"/>
              <a:pPr>
                <a:defRPr/>
              </a:pPr>
              <a:t>‹nº›</a:t>
            </a:fld>
            <a:endParaRPr lang="en-US"/>
          </a:p>
        </p:txBody>
      </p:sp>
    </p:spTree>
    <p:extLst>
      <p:ext uri="{BB962C8B-B14F-4D97-AF65-F5344CB8AC3E}">
        <p14:creationId xmlns:p14="http://schemas.microsoft.com/office/powerpoint/2010/main" val="14551035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6090"/>
            <a:ext cx="18260947" cy="10274823"/>
          </a:xfrm>
          <a:prstGeom prst="rect">
            <a:avLst/>
          </a:prstGeom>
        </p:spPr>
      </p:pic>
      <p:sp>
        <p:nvSpPr>
          <p:cNvPr id="11" name="Text Placeholder 7"/>
          <p:cNvSpPr>
            <a:spLocks noGrp="1"/>
          </p:cNvSpPr>
          <p:nvPr>
            <p:ph type="body" sz="quarter" idx="12" hasCustomPrompt="1"/>
          </p:nvPr>
        </p:nvSpPr>
        <p:spPr>
          <a:xfrm>
            <a:off x="551751" y="604684"/>
            <a:ext cx="10252074" cy="1028700"/>
          </a:xfrm>
          <a:prstGeom prst="rect">
            <a:avLst/>
          </a:prstGeom>
        </p:spPr>
        <p:txBody>
          <a:bodyPr vert="horz"/>
          <a:lstStyle>
            <a:lvl1pPr marL="0" indent="0" algn="l">
              <a:buNone/>
              <a:defRPr sz="4008" b="1">
                <a:solidFill>
                  <a:srgbClr val="00401A"/>
                </a:solidFill>
                <a:latin typeface="Trebuchet MS"/>
                <a:cs typeface="Trebuchet MS"/>
              </a:defRPr>
            </a:lvl1pPr>
          </a:lstStyle>
          <a:p>
            <a:pPr lvl="0"/>
            <a:r>
              <a:rPr lang="x-none" dirty="0"/>
              <a:t>INSIRA O TÍTULO AQUI</a:t>
            </a:r>
            <a:endParaRPr lang="en-US" dirty="0"/>
          </a:p>
        </p:txBody>
      </p:sp>
      <p:sp>
        <p:nvSpPr>
          <p:cNvPr id="12" name="Text Placeholder 7"/>
          <p:cNvSpPr>
            <a:spLocks noGrp="1"/>
          </p:cNvSpPr>
          <p:nvPr>
            <p:ph type="body" sz="quarter" idx="13" hasCustomPrompt="1"/>
          </p:nvPr>
        </p:nvSpPr>
        <p:spPr>
          <a:xfrm>
            <a:off x="551787" y="2261095"/>
            <a:ext cx="17227801" cy="7564147"/>
          </a:xfrm>
          <a:prstGeom prst="rect">
            <a:avLst/>
          </a:prstGeom>
        </p:spPr>
        <p:txBody>
          <a:bodyPr vert="horz"/>
          <a:lstStyle>
            <a:lvl1pPr marL="0" indent="0" algn="l">
              <a:buNone/>
              <a:defRPr sz="2215" b="0">
                <a:solidFill>
                  <a:srgbClr val="4A4953"/>
                </a:solidFill>
                <a:latin typeface="Trebuchet MS"/>
                <a:cs typeface="Trebuchet MS"/>
              </a:defRPr>
            </a:lvl1pPr>
          </a:lstStyle>
          <a:p>
            <a:pPr lvl="0"/>
            <a:r>
              <a:rPr lang="x-none" dirty="0"/>
              <a:t>Insira o texto aqui</a:t>
            </a:r>
            <a:endParaRPr lang="en-US" dirty="0"/>
          </a:p>
        </p:txBody>
      </p:sp>
    </p:spTree>
    <p:extLst>
      <p:ext uri="{BB962C8B-B14F-4D97-AF65-F5344CB8AC3E}">
        <p14:creationId xmlns:p14="http://schemas.microsoft.com/office/powerpoint/2010/main" val="19356734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71727" y="364331"/>
            <a:ext cx="3286122" cy="902494"/>
          </a:xfrm>
          <a:prstGeom prst="rect">
            <a:avLst/>
          </a:prstGeom>
        </p:spPr>
        <p:txBody>
          <a:bodyPr anchor="b"/>
          <a:lstStyle>
            <a:lvl1pPr algn="ctr">
              <a:defRPr sz="5379">
                <a:solidFill>
                  <a:schemeClr val="bg1"/>
                </a:solidFill>
                <a:latin typeface="Trebuchet MS" charset="0"/>
                <a:ea typeface="Trebuchet MS" charset="0"/>
                <a:cs typeface="Trebuchet MS" charset="0"/>
              </a:defRPr>
            </a:lvl1pPr>
          </a:lstStyle>
          <a:p>
            <a:r>
              <a:rPr lang="en-US"/>
              <a:t>Título</a:t>
            </a:r>
            <a:endParaRPr lang="en-US" dirty="0"/>
          </a:p>
        </p:txBody>
      </p:sp>
    </p:spTree>
    <p:extLst>
      <p:ext uri="{BB962C8B-B14F-4D97-AF65-F5344CB8AC3E}">
        <p14:creationId xmlns:p14="http://schemas.microsoft.com/office/powerpoint/2010/main" val="22924149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ítulo e Subtítulo">
    <p:spTree>
      <p:nvGrpSpPr>
        <p:cNvPr id="1" name=""/>
        <p:cNvGrpSpPr/>
        <p:nvPr/>
      </p:nvGrpSpPr>
      <p:grpSpPr>
        <a:xfrm>
          <a:off x="0" y="0"/>
          <a:ext cx="0" cy="0"/>
          <a:chOff x="0" y="0"/>
          <a:chExt cx="0" cy="0"/>
        </a:xfrm>
      </p:grpSpPr>
      <p:sp>
        <p:nvSpPr>
          <p:cNvPr id="11" name="Shape 11"/>
          <p:cNvSpPr>
            <a:spLocks noGrp="1"/>
          </p:cNvSpPr>
          <p:nvPr>
            <p:ph type="title"/>
          </p:nvPr>
        </p:nvSpPr>
        <p:spPr>
          <a:xfrm>
            <a:off x="500063" y="2156520"/>
            <a:ext cx="17287876" cy="3415605"/>
          </a:xfrm>
          <a:prstGeom prst="rect">
            <a:avLst/>
          </a:prstGeom>
        </p:spPr>
        <p:txBody>
          <a:bodyPr anchor="b"/>
          <a:lstStyle/>
          <a:p>
            <a:r>
              <a:t>Texto do Título</a:t>
            </a:r>
          </a:p>
        </p:txBody>
      </p:sp>
      <p:sp>
        <p:nvSpPr>
          <p:cNvPr id="12" name="Shape 12"/>
          <p:cNvSpPr>
            <a:spLocks noGrp="1"/>
          </p:cNvSpPr>
          <p:nvPr>
            <p:ph type="body" sz="quarter" idx="1"/>
          </p:nvPr>
        </p:nvSpPr>
        <p:spPr>
          <a:xfrm>
            <a:off x="500063" y="5558730"/>
            <a:ext cx="17287876" cy="1366242"/>
          </a:xfrm>
          <a:prstGeom prst="rect">
            <a:avLst/>
          </a:prstGeom>
        </p:spPr>
        <p:txBody>
          <a:bodyPr anchor="t"/>
          <a:lstStyle>
            <a:lvl1pPr marL="0" indent="0" algn="ctr">
              <a:spcBef>
                <a:spcPts val="0"/>
              </a:spcBef>
              <a:buSzTx/>
              <a:buNone/>
            </a:lvl1pPr>
            <a:lvl2pPr marL="0" indent="241093" algn="ctr">
              <a:spcBef>
                <a:spcPts val="0"/>
              </a:spcBef>
              <a:buSzTx/>
              <a:buNone/>
            </a:lvl2pPr>
            <a:lvl3pPr marL="0" indent="482184" algn="ctr">
              <a:spcBef>
                <a:spcPts val="0"/>
              </a:spcBef>
              <a:buSzTx/>
              <a:buNone/>
            </a:lvl3pPr>
            <a:lvl4pPr marL="0" indent="723276" algn="ctr">
              <a:spcBef>
                <a:spcPts val="0"/>
              </a:spcBef>
              <a:buSzTx/>
              <a:buNone/>
            </a:lvl4pPr>
            <a:lvl5pPr marL="0" indent="964369"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13" name="Shape 13"/>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70701195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893095" y="549176"/>
            <a:ext cx="14608967" cy="6180717"/>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785940" y="7286625"/>
            <a:ext cx="14716126" cy="1352847"/>
          </a:xfrm>
          <a:prstGeom prst="rect">
            <a:avLst/>
          </a:prstGeom>
        </p:spPr>
        <p:txBody>
          <a:bodyPr/>
          <a:lstStyle/>
          <a:p>
            <a:r>
              <a:t>Texto do Título</a:t>
            </a:r>
          </a:p>
        </p:txBody>
      </p:sp>
      <p:sp>
        <p:nvSpPr>
          <p:cNvPr id="22" name="Shape 22"/>
          <p:cNvSpPr>
            <a:spLocks noGrp="1"/>
          </p:cNvSpPr>
          <p:nvPr>
            <p:ph type="body" sz="quarter" idx="1"/>
          </p:nvPr>
        </p:nvSpPr>
        <p:spPr>
          <a:xfrm>
            <a:off x="1785940" y="8639474"/>
            <a:ext cx="14716126" cy="1192113"/>
          </a:xfrm>
          <a:prstGeom prst="rect">
            <a:avLst/>
          </a:prstGeom>
        </p:spPr>
        <p:txBody>
          <a:bodyPr anchor="t"/>
          <a:lstStyle>
            <a:lvl1pPr marL="0" indent="0" algn="ctr">
              <a:spcBef>
                <a:spcPts val="0"/>
              </a:spcBef>
              <a:buSzTx/>
              <a:buNone/>
            </a:lvl1pPr>
            <a:lvl2pPr marL="0" indent="241093" algn="ctr">
              <a:spcBef>
                <a:spcPts val="0"/>
              </a:spcBef>
              <a:buSzTx/>
              <a:buNone/>
            </a:lvl2pPr>
            <a:lvl3pPr marL="0" indent="482184" algn="ctr">
              <a:spcBef>
                <a:spcPts val="0"/>
              </a:spcBef>
              <a:buSzTx/>
              <a:buNone/>
            </a:lvl3pPr>
            <a:lvl4pPr marL="0" indent="723276" algn="ctr">
              <a:spcBef>
                <a:spcPts val="0"/>
              </a:spcBef>
              <a:buSzTx/>
              <a:buNone/>
            </a:lvl4pPr>
            <a:lvl5pPr marL="0" indent="964369"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23" name="Shape 23"/>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260209529"/>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ítulo - Centro">
    <p:spTree>
      <p:nvGrpSpPr>
        <p:cNvPr id="1" name=""/>
        <p:cNvGrpSpPr/>
        <p:nvPr/>
      </p:nvGrpSpPr>
      <p:grpSpPr>
        <a:xfrm>
          <a:off x="0" y="0"/>
          <a:ext cx="0" cy="0"/>
          <a:chOff x="0" y="0"/>
          <a:chExt cx="0" cy="0"/>
        </a:xfrm>
      </p:grpSpPr>
      <p:sp>
        <p:nvSpPr>
          <p:cNvPr id="30" name="Shape 30"/>
          <p:cNvSpPr>
            <a:spLocks noGrp="1"/>
          </p:cNvSpPr>
          <p:nvPr>
            <p:ph type="title"/>
          </p:nvPr>
        </p:nvSpPr>
        <p:spPr>
          <a:xfrm>
            <a:off x="500063" y="3429000"/>
            <a:ext cx="17287876" cy="3415605"/>
          </a:xfrm>
          <a:prstGeom prst="rect">
            <a:avLst/>
          </a:prstGeom>
        </p:spPr>
        <p:txBody>
          <a:bodyPr/>
          <a:lstStyle/>
          <a:p>
            <a:r>
              <a:t>Texto do Título</a:t>
            </a:r>
          </a:p>
        </p:txBody>
      </p:sp>
      <p:sp>
        <p:nvSpPr>
          <p:cNvPr id="31" name="Shape 31"/>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07059678"/>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F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429750" y="642938"/>
            <a:ext cx="7536656" cy="8184059"/>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500063" y="1071563"/>
            <a:ext cx="8286750" cy="4098726"/>
          </a:xfrm>
          <a:prstGeom prst="rect">
            <a:avLst/>
          </a:prstGeom>
        </p:spPr>
        <p:txBody>
          <a:bodyPr anchor="b"/>
          <a:lstStyle/>
          <a:p>
            <a:r>
              <a:t>Texto do Título</a:t>
            </a:r>
          </a:p>
        </p:txBody>
      </p:sp>
      <p:sp>
        <p:nvSpPr>
          <p:cNvPr id="40" name="Shape 40"/>
          <p:cNvSpPr>
            <a:spLocks noGrp="1"/>
          </p:cNvSpPr>
          <p:nvPr>
            <p:ph type="body" sz="quarter" idx="1"/>
          </p:nvPr>
        </p:nvSpPr>
        <p:spPr>
          <a:xfrm>
            <a:off x="500063" y="5156896"/>
            <a:ext cx="8286750" cy="4098726"/>
          </a:xfrm>
          <a:prstGeom prst="rect">
            <a:avLst/>
          </a:prstGeom>
        </p:spPr>
        <p:txBody>
          <a:bodyPr anchor="t"/>
          <a:lstStyle>
            <a:lvl1pPr marL="0" indent="0" algn="ctr">
              <a:spcBef>
                <a:spcPts val="0"/>
              </a:spcBef>
              <a:buSzTx/>
              <a:buNone/>
            </a:lvl1pPr>
            <a:lvl2pPr marL="0" indent="241093" algn="ctr">
              <a:spcBef>
                <a:spcPts val="0"/>
              </a:spcBef>
              <a:buSzTx/>
              <a:buNone/>
            </a:lvl2pPr>
            <a:lvl3pPr marL="0" indent="482184" algn="ctr">
              <a:spcBef>
                <a:spcPts val="0"/>
              </a:spcBef>
              <a:buSzTx/>
              <a:buNone/>
            </a:lvl3pPr>
            <a:lvl4pPr marL="0" indent="723276" algn="ctr">
              <a:spcBef>
                <a:spcPts val="0"/>
              </a:spcBef>
              <a:buSzTx/>
              <a:buNone/>
            </a:lvl4pPr>
            <a:lvl5pPr marL="0" indent="964369" algn="ctr">
              <a:spcBef>
                <a:spcPts val="0"/>
              </a:spcBef>
              <a:buSzTx/>
              <a:buNone/>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41" name="Shape 41"/>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006730699"/>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ítulo, Marcadores e F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9661922" y="2933401"/>
            <a:ext cx="7429500" cy="6523137"/>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Texto do Título</a:t>
            </a:r>
          </a:p>
        </p:txBody>
      </p:sp>
      <p:sp>
        <p:nvSpPr>
          <p:cNvPr id="67" name="Shape 67"/>
          <p:cNvSpPr>
            <a:spLocks noGrp="1"/>
          </p:cNvSpPr>
          <p:nvPr>
            <p:ph type="body" sz="half" idx="1"/>
          </p:nvPr>
        </p:nvSpPr>
        <p:spPr>
          <a:xfrm>
            <a:off x="500063" y="2879825"/>
            <a:ext cx="8286750" cy="6643688"/>
          </a:xfrm>
          <a:prstGeom prst="rect">
            <a:avLst/>
          </a:prstGeom>
        </p:spPr>
        <p:txBody>
          <a:bodyPr/>
          <a:lstStyle/>
          <a:p>
            <a:r>
              <a:t>Nível de Corpo Um</a:t>
            </a:r>
          </a:p>
          <a:p>
            <a:pPr lvl="1"/>
            <a:r>
              <a:t>Nível de Corpo Dois</a:t>
            </a:r>
          </a:p>
          <a:p>
            <a:pPr lvl="2"/>
            <a:r>
              <a:t>Nível de Corpo Três</a:t>
            </a:r>
          </a:p>
          <a:p>
            <a:pPr lvl="3"/>
            <a:r>
              <a:t>Nível de Corpo Quatro</a:t>
            </a:r>
          </a:p>
          <a:p>
            <a:pPr lvl="4"/>
            <a:r>
              <a:t>Nível de Corpo Cinco</a:t>
            </a:r>
          </a:p>
        </p:txBody>
      </p:sp>
      <p:sp>
        <p:nvSpPr>
          <p:cNvPr id="68" name="Shape 68"/>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689270398"/>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Marcadores">
    <p:spTree>
      <p:nvGrpSpPr>
        <p:cNvPr id="1" name=""/>
        <p:cNvGrpSpPr/>
        <p:nvPr/>
      </p:nvGrpSpPr>
      <p:grpSpPr>
        <a:xfrm>
          <a:off x="0" y="0"/>
          <a:ext cx="0" cy="0"/>
          <a:chOff x="0" y="0"/>
          <a:chExt cx="0" cy="0"/>
        </a:xfrm>
      </p:grpSpPr>
      <p:sp>
        <p:nvSpPr>
          <p:cNvPr id="75" name="Shape 75"/>
          <p:cNvSpPr>
            <a:spLocks noGrp="1"/>
          </p:cNvSpPr>
          <p:nvPr>
            <p:ph type="body" idx="1"/>
          </p:nvPr>
        </p:nvSpPr>
        <p:spPr>
          <a:xfrm>
            <a:off x="1071562" y="803672"/>
            <a:ext cx="16127016" cy="8666262"/>
          </a:xfrm>
          <a:prstGeom prst="rect">
            <a:avLst/>
          </a:prstGeom>
        </p:spPr>
        <p:txBody>
          <a:bodyPr/>
          <a:lstStyle>
            <a:lvl1pPr marL="549154" indent="-549154">
              <a:lnSpc>
                <a:spcPct val="120000"/>
              </a:lnSpc>
              <a:spcBef>
                <a:spcPts val="4851"/>
              </a:spcBef>
              <a:defRPr sz="4851"/>
            </a:lvl1pPr>
            <a:lvl2pPr marL="1098308" indent="-549154">
              <a:lnSpc>
                <a:spcPct val="120000"/>
              </a:lnSpc>
              <a:spcBef>
                <a:spcPts val="4851"/>
              </a:spcBef>
              <a:defRPr sz="4851"/>
            </a:lvl2pPr>
            <a:lvl3pPr marL="1647464" indent="-549154">
              <a:lnSpc>
                <a:spcPct val="120000"/>
              </a:lnSpc>
              <a:spcBef>
                <a:spcPts val="4851"/>
              </a:spcBef>
              <a:defRPr sz="4851"/>
            </a:lvl3pPr>
            <a:lvl4pPr marL="2196617" indent="-549154">
              <a:lnSpc>
                <a:spcPct val="120000"/>
              </a:lnSpc>
              <a:spcBef>
                <a:spcPts val="4851"/>
              </a:spcBef>
              <a:defRPr sz="4851"/>
            </a:lvl4pPr>
            <a:lvl5pPr marL="2745771" indent="-549154">
              <a:lnSpc>
                <a:spcPct val="120000"/>
              </a:lnSpc>
              <a:spcBef>
                <a:spcPts val="4851"/>
              </a:spcBef>
              <a:defRPr sz="4851"/>
            </a:lvl5pPr>
          </a:lstStyle>
          <a:p>
            <a:r>
              <a:t>Nível de Corpo Um</a:t>
            </a:r>
          </a:p>
          <a:p>
            <a:pPr lvl="1"/>
            <a:r>
              <a:t>Nível de Corpo Dois</a:t>
            </a:r>
          </a:p>
          <a:p>
            <a:pPr lvl="2"/>
            <a:r>
              <a:t>Nível de Corpo Três</a:t>
            </a:r>
          </a:p>
          <a:p>
            <a:pPr lvl="3"/>
            <a:r>
              <a:t>Nível de Corpo Quatro</a:t>
            </a:r>
          </a:p>
          <a:p>
            <a:pPr lvl="4"/>
            <a:r>
              <a:t>Nível de Corpo Cinco</a:t>
            </a:r>
          </a:p>
        </p:txBody>
      </p:sp>
      <p:sp>
        <p:nvSpPr>
          <p:cNvPr id="76" name="Shape 7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215240351"/>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rês Fotos">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58313" y="5304234"/>
            <a:ext cx="8161734" cy="4446984"/>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2113" y="535782"/>
            <a:ext cx="8161736" cy="4446984"/>
          </a:xfrm>
          <a:prstGeom prst="rect">
            <a:avLst/>
          </a:prstGeom>
        </p:spPr>
        <p:txBody>
          <a:bodyPr lIns="91439" tIns="45719" rIns="91439" bIns="45719" anchor="t">
            <a:noAutofit/>
          </a:bodyPr>
          <a:lstStyle/>
          <a:p>
            <a:endParaRPr/>
          </a:p>
        </p:txBody>
      </p:sp>
      <p:sp>
        <p:nvSpPr>
          <p:cNvPr id="85" name="Shape 85"/>
          <p:cNvSpPr>
            <a:spLocks noGrp="1"/>
          </p:cNvSpPr>
          <p:nvPr>
            <p:ph type="pic" idx="15"/>
          </p:nvPr>
        </p:nvSpPr>
        <p:spPr>
          <a:xfrm>
            <a:off x="750094" y="535782"/>
            <a:ext cx="8167823" cy="921543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573871571"/>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Citação">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785940" y="6000750"/>
            <a:ext cx="14716126" cy="562654"/>
          </a:xfrm>
          <a:prstGeom prst="rect">
            <a:avLst/>
          </a:prstGeom>
        </p:spPr>
        <p:txBody>
          <a:bodyPr anchor="t">
            <a:spAutoFit/>
          </a:bodyPr>
          <a:lstStyle>
            <a:lvl1pPr marL="0" indent="0" algn="ctr">
              <a:spcBef>
                <a:spcPts val="0"/>
              </a:spcBef>
              <a:buSzTx/>
              <a:buNone/>
              <a:defRPr sz="2953"/>
            </a:lvl1pPr>
          </a:lstStyle>
          <a:p>
            <a:r>
              <a:t>–Jaime Silveira</a:t>
            </a:r>
          </a:p>
        </p:txBody>
      </p:sp>
      <p:sp>
        <p:nvSpPr>
          <p:cNvPr id="94" name="Shape 94"/>
          <p:cNvSpPr>
            <a:spLocks noGrp="1"/>
          </p:cNvSpPr>
          <p:nvPr>
            <p:ph type="body" sz="quarter" idx="14"/>
          </p:nvPr>
        </p:nvSpPr>
        <p:spPr>
          <a:xfrm>
            <a:off x="1785940" y="4359094"/>
            <a:ext cx="14716126" cy="724958"/>
          </a:xfrm>
          <a:prstGeom prst="rect">
            <a:avLst/>
          </a:prstGeom>
        </p:spPr>
        <p:txBody>
          <a:bodyPr>
            <a:spAutoFit/>
          </a:bodyPr>
          <a:lstStyle>
            <a:lvl1pPr marL="0" indent="0" algn="ctr">
              <a:spcBef>
                <a:spcPts val="0"/>
              </a:spcBef>
              <a:buSzTx/>
              <a:buNone/>
            </a:lvl1pPr>
          </a:lstStyle>
          <a:p>
            <a:r>
              <a:t>“Digite uma citação aqui.”</a:t>
            </a:r>
          </a:p>
        </p:txBody>
      </p:sp>
      <p:sp>
        <p:nvSpPr>
          <p:cNvPr id="95" name="Shape 95"/>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67511175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Click to edit Master title style</a:t>
            </a:r>
            <a:endParaRPr lang="en-US"/>
          </a:p>
        </p:txBody>
      </p:sp>
      <p:sp>
        <p:nvSpPr>
          <p:cNvPr id="3" name="Content Placeholder 2"/>
          <p:cNvSpPr>
            <a:spLocks noGrp="1"/>
          </p:cNvSpPr>
          <p:nvPr>
            <p:ph idx="1"/>
          </p:nvPr>
        </p:nvSpPr>
        <p:spPr/>
        <p:txBody>
          <a:body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4" name="Date Placeholder 3"/>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E04623D0-4946-3F49-9347-584433276C6B}" type="datetimeFigureOut">
              <a:rPr lang="en-US"/>
              <a:pPr>
                <a:defRPr/>
              </a:pPr>
              <a:t>11/14/22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2CCE304A-4246-5443-BF2F-9DA57EBF7EB6}" type="slidenum">
              <a:rPr lang="en-US"/>
              <a:pPr>
                <a:defRPr/>
              </a:pPr>
              <a:t>‹nº›</a:t>
            </a:fld>
            <a:endParaRPr lang="en-US"/>
          </a:p>
        </p:txBody>
      </p:sp>
    </p:spTree>
    <p:extLst>
      <p:ext uri="{BB962C8B-B14F-4D97-AF65-F5344CB8AC3E}">
        <p14:creationId xmlns:p14="http://schemas.microsoft.com/office/powerpoint/2010/main" val="17056234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6692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720000" y="270000"/>
            <a:ext cx="16920000" cy="1080000"/>
          </a:xfrm>
          <a:prstGeom prst="rect">
            <a:avLst/>
          </a:prstGeom>
        </p:spPr>
        <p:txBody>
          <a:bodyPr lIns="129978" tIns="64990" rIns="129978" bIns="64990"/>
          <a:lstStyle/>
          <a:p>
            <a:r>
              <a:rPr lang="pt-BR"/>
              <a:t>Clique para editar o título mestre</a:t>
            </a:r>
          </a:p>
        </p:txBody>
      </p:sp>
      <p:sp>
        <p:nvSpPr>
          <p:cNvPr id="3" name="Espaço Reservado para Data 2"/>
          <p:cNvSpPr>
            <a:spLocks noGrp="1"/>
          </p:cNvSpPr>
          <p:nvPr>
            <p:ph type="dt" sz="half" idx="10"/>
          </p:nvPr>
        </p:nvSpPr>
        <p:spPr>
          <a:xfrm>
            <a:off x="1257300" y="9534543"/>
            <a:ext cx="4114800" cy="547688"/>
          </a:xfrm>
          <a:prstGeom prst="rect">
            <a:avLst/>
          </a:prstGeom>
        </p:spPr>
        <p:txBody>
          <a:bodyPr lIns="129978" tIns="64990" rIns="129978" bIns="64990"/>
          <a:lstStyle/>
          <a:p>
            <a:pPr defTabSz="1370819"/>
            <a:fld id="{10F61F21-AAE9-47E3-AF4C-588A8DFD9FD3}" type="datetimeFigureOut">
              <a:rPr lang="pt-BR" sz="2742" smtClean="0">
                <a:solidFill>
                  <a:prstClr val="black"/>
                </a:solidFill>
                <a:latin typeface="Calibri"/>
              </a:rPr>
              <a:pPr defTabSz="1370819"/>
              <a:t>14/11/2022</a:t>
            </a:fld>
            <a:endParaRPr lang="pt-BR" sz="2742">
              <a:solidFill>
                <a:prstClr val="black"/>
              </a:solidFill>
              <a:latin typeface="Calibri"/>
            </a:endParaRPr>
          </a:p>
        </p:txBody>
      </p:sp>
      <p:sp>
        <p:nvSpPr>
          <p:cNvPr id="4" name="Espaço Reservado para Rodapé 3"/>
          <p:cNvSpPr>
            <a:spLocks noGrp="1"/>
          </p:cNvSpPr>
          <p:nvPr>
            <p:ph type="ftr" sz="quarter" idx="11"/>
          </p:nvPr>
        </p:nvSpPr>
        <p:spPr>
          <a:xfrm>
            <a:off x="9824721" y="9828000"/>
            <a:ext cx="6556624" cy="324000"/>
          </a:xfrm>
          <a:prstGeom prst="rect">
            <a:avLst/>
          </a:prstGeom>
        </p:spPr>
        <p:txBody>
          <a:bodyPr lIns="129978" tIns="64990" rIns="129978" bIns="64990"/>
          <a:lstStyle/>
          <a:p>
            <a:pPr defTabSz="1370819"/>
            <a:endParaRPr lang="pt-BR" sz="2742">
              <a:solidFill>
                <a:prstClr val="black"/>
              </a:solidFill>
              <a:latin typeface="Calibri"/>
            </a:endParaRPr>
          </a:p>
        </p:txBody>
      </p:sp>
      <p:sp>
        <p:nvSpPr>
          <p:cNvPr id="5" name="Espaço Reservado para Número de Slide 4"/>
          <p:cNvSpPr>
            <a:spLocks noGrp="1"/>
          </p:cNvSpPr>
          <p:nvPr>
            <p:ph type="sldNum" sz="quarter" idx="12"/>
          </p:nvPr>
        </p:nvSpPr>
        <p:spPr>
          <a:xfrm>
            <a:off x="16462555" y="9828001"/>
            <a:ext cx="833164" cy="553224"/>
          </a:xfrm>
          <a:prstGeom prst="rect">
            <a:avLst/>
          </a:prstGeom>
        </p:spPr>
        <p:txBody>
          <a:bodyPr lIns="129978" tIns="64990" rIns="129978" bIns="64990"/>
          <a:lstStyle/>
          <a:p>
            <a:pPr defTabSz="1370819"/>
            <a:fld id="{8DC36753-E568-4E40-A5B6-40A87B33B7AA}" type="slidenum">
              <a:rPr lang="pt-BR" sz="2742" smtClean="0">
                <a:solidFill>
                  <a:prstClr val="black"/>
                </a:solidFill>
                <a:latin typeface="Calibri"/>
              </a:rPr>
              <a:pPr defTabSz="1370819"/>
              <a:t>‹nº›</a:t>
            </a:fld>
            <a:endParaRPr lang="pt-BR" sz="2742">
              <a:solidFill>
                <a:prstClr val="black"/>
              </a:solidFill>
              <a:latin typeface="Calibri"/>
            </a:endParaRPr>
          </a:p>
        </p:txBody>
      </p:sp>
    </p:spTree>
    <p:extLst>
      <p:ext uri="{BB962C8B-B14F-4D97-AF65-F5344CB8AC3E}">
        <p14:creationId xmlns:p14="http://schemas.microsoft.com/office/powerpoint/2010/main" val="12905301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257300" y="547690"/>
            <a:ext cx="15773400" cy="1988344"/>
          </a:xfrm>
          <a:prstGeom prst="rect">
            <a:avLst/>
          </a:prstGeom>
        </p:spPr>
        <p:txBody>
          <a:bodyPr/>
          <a:lstStyle/>
          <a:p>
            <a:r>
              <a:rPr lang="pt-BR"/>
              <a:t>Clique para editar o título mestre</a:t>
            </a:r>
          </a:p>
        </p:txBody>
      </p:sp>
      <p:sp>
        <p:nvSpPr>
          <p:cNvPr id="3" name="Espaço Reservado para Conteúdo 2"/>
          <p:cNvSpPr>
            <a:spLocks noGrp="1"/>
          </p:cNvSpPr>
          <p:nvPr>
            <p:ph idx="1"/>
          </p:nvPr>
        </p:nvSpPr>
        <p:spPr>
          <a:xfrm>
            <a:off x="1257300" y="2738437"/>
            <a:ext cx="15773400" cy="6527007"/>
          </a:xfrm>
          <a:prstGeom prst="rect">
            <a:avLst/>
          </a:prstGeo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a:xfrm>
            <a:off x="1257300" y="9534527"/>
            <a:ext cx="4114800" cy="547688"/>
          </a:xfrm>
          <a:prstGeom prst="rect">
            <a:avLst/>
          </a:prstGeom>
        </p:spPr>
        <p:txBody>
          <a:bodyPr lIns="130046" tIns="65023" rIns="130046" bIns="65023"/>
          <a:lstStyle/>
          <a:p>
            <a:fld id="{10F61F21-AAE9-47E3-AF4C-588A8DFD9FD3}" type="datetimeFigureOut">
              <a:rPr lang="pt-BR" smtClean="0"/>
              <a:t>14/11/2022</a:t>
            </a:fld>
            <a:endParaRPr lang="pt-BR"/>
          </a:p>
        </p:txBody>
      </p:sp>
      <p:sp>
        <p:nvSpPr>
          <p:cNvPr id="5" name="Espaço Reservado para Rodapé 4"/>
          <p:cNvSpPr>
            <a:spLocks noGrp="1"/>
          </p:cNvSpPr>
          <p:nvPr>
            <p:ph type="ftr" sz="quarter" idx="11"/>
          </p:nvPr>
        </p:nvSpPr>
        <p:spPr>
          <a:xfrm>
            <a:off x="6057900" y="9534527"/>
            <a:ext cx="6172200" cy="547688"/>
          </a:xfrm>
          <a:prstGeom prst="rect">
            <a:avLst/>
          </a:prstGeom>
        </p:spPr>
        <p:txBody>
          <a:bodyPr lIns="130046" tIns="65023" rIns="130046" bIns="65023"/>
          <a:lstStyle/>
          <a:p>
            <a:endParaRPr lang="pt-BR"/>
          </a:p>
        </p:txBody>
      </p:sp>
      <p:sp>
        <p:nvSpPr>
          <p:cNvPr id="6" name="Espaço Reservado para Número de Slide 5"/>
          <p:cNvSpPr>
            <a:spLocks noGrp="1"/>
          </p:cNvSpPr>
          <p:nvPr>
            <p:ph type="sldNum" sz="quarter" idx="12"/>
          </p:nvPr>
        </p:nvSpPr>
        <p:spPr>
          <a:xfrm>
            <a:off x="14733203" y="9534527"/>
            <a:ext cx="492122" cy="394980"/>
          </a:xfrm>
          <a:prstGeom prst="rect">
            <a:avLst/>
          </a:prstGeom>
        </p:spPr>
        <p:txBody>
          <a:bodyPr/>
          <a:lstStyle/>
          <a:p>
            <a:fld id="{8DC36753-E568-4E40-A5B6-40A87B33B7AA}" type="slidenum">
              <a:rPr lang="pt-BR" smtClean="0"/>
              <a:t>‹nº›</a:t>
            </a:fld>
            <a:endParaRPr lang="pt-BR"/>
          </a:p>
        </p:txBody>
      </p:sp>
    </p:spTree>
    <p:extLst>
      <p:ext uri="{BB962C8B-B14F-4D97-AF65-F5344CB8AC3E}">
        <p14:creationId xmlns:p14="http://schemas.microsoft.com/office/powerpoint/2010/main" val="3102070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7" y="6610376"/>
            <a:ext cx="15544800" cy="2043112"/>
          </a:xfrm>
        </p:spPr>
        <p:txBody>
          <a:bodyPr anchor="t"/>
          <a:lstStyle>
            <a:lvl1pPr algn="l">
              <a:defRPr sz="6012" b="1" cap="all"/>
            </a:lvl1pPr>
          </a:lstStyle>
          <a:p>
            <a:r>
              <a:rPr lang="pt-BR"/>
              <a:t>Click to edit Master title style</a:t>
            </a:r>
            <a:endParaRPr lang="en-US"/>
          </a:p>
        </p:txBody>
      </p:sp>
      <p:sp>
        <p:nvSpPr>
          <p:cNvPr id="3" name="Text Placeholder 2"/>
          <p:cNvSpPr>
            <a:spLocks noGrp="1"/>
          </p:cNvSpPr>
          <p:nvPr>
            <p:ph type="body" idx="1"/>
          </p:nvPr>
        </p:nvSpPr>
        <p:spPr>
          <a:xfrm>
            <a:off x="1444627" y="4360095"/>
            <a:ext cx="15544800" cy="2250280"/>
          </a:xfrm>
        </p:spPr>
        <p:txBody>
          <a:bodyPr anchor="b"/>
          <a:lstStyle>
            <a:lvl1pPr marL="0" indent="0">
              <a:buNone/>
              <a:defRPr sz="2953">
                <a:solidFill>
                  <a:schemeClr val="tx1">
                    <a:tint val="75000"/>
                  </a:schemeClr>
                </a:solidFill>
              </a:defRPr>
            </a:lvl1pPr>
            <a:lvl2pPr marL="685230" indent="0">
              <a:buNone/>
              <a:defRPr sz="2742">
                <a:solidFill>
                  <a:schemeClr val="tx1">
                    <a:tint val="75000"/>
                  </a:schemeClr>
                </a:solidFill>
              </a:defRPr>
            </a:lvl2pPr>
            <a:lvl3pPr marL="1370469" indent="0">
              <a:buNone/>
              <a:defRPr sz="2426">
                <a:solidFill>
                  <a:schemeClr val="tx1">
                    <a:tint val="75000"/>
                  </a:schemeClr>
                </a:solidFill>
              </a:defRPr>
            </a:lvl3pPr>
            <a:lvl4pPr marL="2055713" indent="0">
              <a:buNone/>
              <a:defRPr sz="2109">
                <a:solidFill>
                  <a:schemeClr val="tx1">
                    <a:tint val="75000"/>
                  </a:schemeClr>
                </a:solidFill>
              </a:defRPr>
            </a:lvl4pPr>
            <a:lvl5pPr marL="2740946" indent="0">
              <a:buNone/>
              <a:defRPr sz="2109">
                <a:solidFill>
                  <a:schemeClr val="tx1">
                    <a:tint val="75000"/>
                  </a:schemeClr>
                </a:solidFill>
              </a:defRPr>
            </a:lvl5pPr>
            <a:lvl6pPr marL="3426179" indent="0">
              <a:buNone/>
              <a:defRPr sz="2109">
                <a:solidFill>
                  <a:schemeClr val="tx1">
                    <a:tint val="75000"/>
                  </a:schemeClr>
                </a:solidFill>
              </a:defRPr>
            </a:lvl6pPr>
            <a:lvl7pPr marL="4111421" indent="0">
              <a:buNone/>
              <a:defRPr sz="2109">
                <a:solidFill>
                  <a:schemeClr val="tx1">
                    <a:tint val="75000"/>
                  </a:schemeClr>
                </a:solidFill>
              </a:defRPr>
            </a:lvl7pPr>
            <a:lvl8pPr marL="4796649" indent="0">
              <a:buNone/>
              <a:defRPr sz="2109">
                <a:solidFill>
                  <a:schemeClr val="tx1">
                    <a:tint val="75000"/>
                  </a:schemeClr>
                </a:solidFill>
              </a:defRPr>
            </a:lvl8pPr>
            <a:lvl9pPr marL="5481891" indent="0">
              <a:buNone/>
              <a:defRPr sz="2109">
                <a:solidFill>
                  <a:schemeClr val="tx1">
                    <a:tint val="75000"/>
                  </a:schemeClr>
                </a:solidFill>
              </a:defRPr>
            </a:lvl9pPr>
          </a:lstStyle>
          <a:p>
            <a:pPr lvl="0"/>
            <a:r>
              <a:rPr lang="pt-BR"/>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B3DA6E35-FD33-0748-AAB8-0F1922AD4C22}" type="datetimeFigureOut">
              <a:rPr lang="en-US"/>
              <a:pPr>
                <a:defRPr/>
              </a:pPr>
              <a:t>11/14/22</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ヒラギノ角ゴ Pro W3" charset="0"/>
                <a:cs typeface="ヒラギノ角ゴ Pro W3"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ヒラギノ角ゴ Pro W3" charset="0"/>
                <a:cs typeface="ヒラギノ角ゴ Pro W3" charset="0"/>
              </a:defRPr>
            </a:lvl1pPr>
          </a:lstStyle>
          <a:p>
            <a:pPr>
              <a:defRPr/>
            </a:pPr>
            <a:fld id="{D00BD0B1-E3E8-AC4F-8A5C-AE837CD3260E}" type="slidenum">
              <a:rPr lang="en-US"/>
              <a:pPr>
                <a:defRPr/>
              </a:pPr>
              <a:t>‹nº›</a:t>
            </a:fld>
            <a:endParaRPr lang="en-US"/>
          </a:p>
        </p:txBody>
      </p:sp>
    </p:spTree>
    <p:extLst>
      <p:ext uri="{BB962C8B-B14F-4D97-AF65-F5344CB8AC3E}">
        <p14:creationId xmlns:p14="http://schemas.microsoft.com/office/powerpoint/2010/main" val="2110724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1.jpe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5.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heme" Target="../theme/theme5.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1.jpe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731520" cy="10287000"/>
          </a:xfrm>
          <a:custGeom>
            <a:avLst/>
            <a:gdLst/>
            <a:ahLst/>
            <a:cxnLst/>
            <a:rect l="l" t="t" r="r" b="b"/>
            <a:pathLst>
              <a:path w="731520" h="10287000">
                <a:moveTo>
                  <a:pt x="0" y="10286999"/>
                </a:moveTo>
                <a:lnTo>
                  <a:pt x="731061" y="10286999"/>
                </a:lnTo>
                <a:lnTo>
                  <a:pt x="731061" y="0"/>
                </a:lnTo>
                <a:lnTo>
                  <a:pt x="0" y="0"/>
                </a:lnTo>
                <a:lnTo>
                  <a:pt x="0" y="10286999"/>
                </a:lnTo>
                <a:close/>
              </a:path>
            </a:pathLst>
          </a:custGeom>
          <a:solidFill>
            <a:srgbClr val="00031F"/>
          </a:solidFill>
        </p:spPr>
        <p:txBody>
          <a:bodyPr wrap="square" lIns="0" tIns="0" rIns="0" bIns="0" rtlCol="0"/>
          <a:lstStyle/>
          <a:p>
            <a:endParaRPr/>
          </a:p>
        </p:txBody>
      </p:sp>
      <p:sp>
        <p:nvSpPr>
          <p:cNvPr id="2" name="Holder 2"/>
          <p:cNvSpPr>
            <a:spLocks noGrp="1"/>
          </p:cNvSpPr>
          <p:nvPr>
            <p:ph type="title"/>
          </p:nvPr>
        </p:nvSpPr>
        <p:spPr>
          <a:xfrm>
            <a:off x="1722918" y="2685275"/>
            <a:ext cx="9737725" cy="4479925"/>
          </a:xfrm>
          <a:prstGeom prst="rect">
            <a:avLst/>
          </a:prstGeom>
        </p:spPr>
        <p:txBody>
          <a:bodyPr wrap="square" lIns="0" tIns="0" rIns="0" bIns="0">
            <a:spAutoFit/>
          </a:bodyPr>
          <a:lstStyle>
            <a:lvl1pPr>
              <a:defRPr sz="11350" b="1" i="1">
                <a:solidFill>
                  <a:srgbClr val="0D0D2F"/>
                </a:solidFill>
                <a:latin typeface="Verdana"/>
                <a:cs typeface="Verdan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11/14/22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914400" y="411957"/>
            <a:ext cx="164592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bodyPr>
          <a:lstStyle/>
          <a:p>
            <a:pPr lvl="0"/>
            <a:r>
              <a:rPr lang="pt-BR"/>
              <a:t>Click to edit Master title style</a:t>
            </a:r>
            <a:endParaRPr lang="en-US"/>
          </a:p>
        </p:txBody>
      </p:sp>
      <p:sp>
        <p:nvSpPr>
          <p:cNvPr id="6147" name="Text Placeholder 2"/>
          <p:cNvSpPr>
            <a:spLocks noGrp="1"/>
          </p:cNvSpPr>
          <p:nvPr>
            <p:ph type="body" idx="1"/>
          </p:nvPr>
        </p:nvSpPr>
        <p:spPr bwMode="auto">
          <a:xfrm>
            <a:off x="914400" y="2400326"/>
            <a:ext cx="16459200" cy="6788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t" anchorCtr="0" compatLnSpc="1">
            <a:prstTxWarp prst="textNoShape">
              <a:avLst/>
            </a:prstTxWarp>
          </a:body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en-US"/>
          </a:p>
        </p:txBody>
      </p:sp>
      <p:sp>
        <p:nvSpPr>
          <p:cNvPr id="4" name="Date Placeholder 3"/>
          <p:cNvSpPr>
            <a:spLocks noGrp="1"/>
          </p:cNvSpPr>
          <p:nvPr>
            <p:ph type="dt" sz="half" idx="2"/>
          </p:nvPr>
        </p:nvSpPr>
        <p:spPr>
          <a:xfrm>
            <a:off x="914400" y="9534550"/>
            <a:ext cx="4267200" cy="547688"/>
          </a:xfrm>
          <a:prstGeom prst="rect">
            <a:avLst/>
          </a:prstGeom>
        </p:spPr>
        <p:txBody>
          <a:bodyPr vert="horz" lIns="129938" tIns="64970" rIns="129938" bIns="64970" rtlCol="0" anchor="ctr"/>
          <a:lstStyle>
            <a:lvl1pPr algn="l" fontAlgn="auto">
              <a:spcBef>
                <a:spcPts val="0"/>
              </a:spcBef>
              <a:spcAft>
                <a:spcPts val="0"/>
              </a:spcAft>
              <a:defRPr sz="1793">
                <a:solidFill>
                  <a:prstClr val="black">
                    <a:tint val="75000"/>
                  </a:prstClr>
                </a:solidFill>
                <a:latin typeface="Calibri"/>
                <a:ea typeface="+mn-ea"/>
                <a:cs typeface="+mn-cs"/>
              </a:defRPr>
            </a:lvl1pPr>
          </a:lstStyle>
          <a:p>
            <a:pPr defTabSz="685230">
              <a:defRPr/>
            </a:pPr>
            <a:fld id="{DBC7C5C1-1874-1448-B5F4-9FCBAF005169}" type="datetimeFigureOut">
              <a:rPr lang="en-US" kern="1200" smtClean="0"/>
              <a:pPr defTabSz="685230">
                <a:defRPr/>
              </a:pPr>
              <a:t>11/14/22</a:t>
            </a:fld>
            <a:endParaRPr lang="en-US" kern="1200"/>
          </a:p>
        </p:txBody>
      </p:sp>
      <p:sp>
        <p:nvSpPr>
          <p:cNvPr id="5" name="Footer Placeholder 4"/>
          <p:cNvSpPr>
            <a:spLocks noGrp="1"/>
          </p:cNvSpPr>
          <p:nvPr>
            <p:ph type="ftr" sz="quarter" idx="3"/>
          </p:nvPr>
        </p:nvSpPr>
        <p:spPr>
          <a:xfrm>
            <a:off x="6248403" y="9534550"/>
            <a:ext cx="5791200" cy="547688"/>
          </a:xfrm>
          <a:prstGeom prst="rect">
            <a:avLst/>
          </a:prstGeom>
        </p:spPr>
        <p:txBody>
          <a:bodyPr vert="horz" lIns="129938" tIns="64970" rIns="129938" bIns="64970" rtlCol="0" anchor="ctr"/>
          <a:lstStyle>
            <a:lvl1pPr algn="ctr" fontAlgn="auto">
              <a:spcBef>
                <a:spcPts val="0"/>
              </a:spcBef>
              <a:spcAft>
                <a:spcPts val="0"/>
              </a:spcAft>
              <a:defRPr sz="1793">
                <a:solidFill>
                  <a:prstClr val="black">
                    <a:tint val="75000"/>
                  </a:prstClr>
                </a:solidFill>
                <a:latin typeface="Calibri"/>
                <a:ea typeface="+mn-ea"/>
                <a:cs typeface="+mn-cs"/>
              </a:defRPr>
            </a:lvl1pPr>
          </a:lstStyle>
          <a:p>
            <a:pPr defTabSz="685230">
              <a:defRPr/>
            </a:pPr>
            <a:endParaRPr lang="en-US" kern="1200"/>
          </a:p>
        </p:txBody>
      </p:sp>
      <p:sp>
        <p:nvSpPr>
          <p:cNvPr id="6" name="Slide Number Placeholder 5"/>
          <p:cNvSpPr>
            <a:spLocks noGrp="1"/>
          </p:cNvSpPr>
          <p:nvPr>
            <p:ph type="sldNum" sz="quarter" idx="4"/>
          </p:nvPr>
        </p:nvSpPr>
        <p:spPr>
          <a:xfrm>
            <a:off x="13106401" y="9534550"/>
            <a:ext cx="4267200" cy="547688"/>
          </a:xfrm>
          <a:prstGeom prst="rect">
            <a:avLst/>
          </a:prstGeom>
        </p:spPr>
        <p:txBody>
          <a:bodyPr vert="horz" lIns="129938" tIns="64970" rIns="129938" bIns="64970" rtlCol="0" anchor="ctr"/>
          <a:lstStyle>
            <a:lvl1pPr algn="r" fontAlgn="auto">
              <a:spcBef>
                <a:spcPts val="0"/>
              </a:spcBef>
              <a:spcAft>
                <a:spcPts val="0"/>
              </a:spcAft>
              <a:defRPr sz="1793">
                <a:solidFill>
                  <a:prstClr val="black">
                    <a:tint val="75000"/>
                  </a:prstClr>
                </a:solidFill>
                <a:latin typeface="Calibri"/>
                <a:ea typeface="+mn-ea"/>
                <a:cs typeface="+mn-cs"/>
              </a:defRPr>
            </a:lvl1pPr>
          </a:lstStyle>
          <a:p>
            <a:pPr defTabSz="685230">
              <a:defRPr/>
            </a:pPr>
            <a:fld id="{BFED4BFE-86CF-A442-B6FC-D38312782C9B}" type="slidenum">
              <a:rPr lang="en-US" kern="1200" smtClean="0"/>
              <a:pPr defTabSz="685230">
                <a:defRPr/>
              </a:pPr>
              <a:t>‹nº›</a:t>
            </a:fld>
            <a:endParaRPr lang="en-US" kern="1200"/>
          </a:p>
        </p:txBody>
      </p:sp>
    </p:spTree>
    <p:extLst>
      <p:ext uri="{BB962C8B-B14F-4D97-AF65-F5344CB8AC3E}">
        <p14:creationId xmlns:p14="http://schemas.microsoft.com/office/powerpoint/2010/main" val="6247671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txStyles>
    <p:title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p:titleStyle>
    <p:bodyStyle>
      <a:lvl1pPr marL="513932" indent="-513932" algn="l" defTabSz="685230" rtl="0" eaLnBrk="0" fontAlgn="base" hangingPunct="0">
        <a:spcBef>
          <a:spcPct val="20000"/>
        </a:spcBef>
        <a:spcAft>
          <a:spcPct val="0"/>
        </a:spcAft>
        <a:buFont typeface="Arial" charset="0"/>
        <a:buChar char="•"/>
        <a:defRPr sz="4852" kern="1200">
          <a:solidFill>
            <a:schemeClr val="tx1"/>
          </a:solidFill>
          <a:latin typeface="+mn-lt"/>
          <a:ea typeface="ＭＳ Ｐゴシック" charset="0"/>
          <a:cs typeface="ＭＳ Ｐゴシック" charset="0"/>
        </a:defRPr>
      </a:lvl1pPr>
      <a:lvl2pPr marL="1113509" indent="-428276" algn="l" defTabSz="685230" rtl="0" eaLnBrk="0" fontAlgn="base" hangingPunct="0">
        <a:spcBef>
          <a:spcPct val="20000"/>
        </a:spcBef>
        <a:spcAft>
          <a:spcPct val="0"/>
        </a:spcAft>
        <a:buFont typeface="Arial" charset="0"/>
        <a:buChar char="–"/>
        <a:defRPr sz="4219" kern="1200">
          <a:solidFill>
            <a:schemeClr val="tx1"/>
          </a:solidFill>
          <a:latin typeface="+mn-lt"/>
          <a:ea typeface="ＭＳ Ｐゴシック" charset="0"/>
          <a:cs typeface="+mn-cs"/>
        </a:defRPr>
      </a:lvl2pPr>
      <a:lvl3pPr marL="1713087" indent="-342614" algn="l" defTabSz="685230" rtl="0" eaLnBrk="0" fontAlgn="base" hangingPunct="0">
        <a:spcBef>
          <a:spcPct val="20000"/>
        </a:spcBef>
        <a:spcAft>
          <a:spcPct val="0"/>
        </a:spcAft>
        <a:buFont typeface="Arial" charset="0"/>
        <a:buChar char="•"/>
        <a:defRPr sz="3586" kern="1200">
          <a:solidFill>
            <a:schemeClr val="tx1"/>
          </a:solidFill>
          <a:latin typeface="+mn-lt"/>
          <a:ea typeface="ＭＳ Ｐゴシック" charset="0"/>
          <a:cs typeface="+mn-cs"/>
        </a:defRPr>
      </a:lvl3pPr>
      <a:lvl4pPr marL="2398323" indent="-342614" algn="l" defTabSz="685230" rtl="0" eaLnBrk="0" fontAlgn="base" hangingPunct="0">
        <a:spcBef>
          <a:spcPct val="20000"/>
        </a:spcBef>
        <a:spcAft>
          <a:spcPct val="0"/>
        </a:spcAft>
        <a:buFont typeface="Arial" charset="0"/>
        <a:buChar char="–"/>
        <a:defRPr sz="2953" kern="1200">
          <a:solidFill>
            <a:schemeClr val="tx1"/>
          </a:solidFill>
          <a:latin typeface="+mn-lt"/>
          <a:ea typeface="ＭＳ Ｐゴシック" charset="0"/>
          <a:cs typeface="+mn-cs"/>
        </a:defRPr>
      </a:lvl4pPr>
      <a:lvl5pPr marL="3083568" indent="-342614" algn="l" defTabSz="685230" rtl="0" eaLnBrk="0" fontAlgn="base" hangingPunct="0">
        <a:spcBef>
          <a:spcPct val="20000"/>
        </a:spcBef>
        <a:spcAft>
          <a:spcPct val="0"/>
        </a:spcAft>
        <a:buFont typeface="Arial" charset="0"/>
        <a:buChar char="»"/>
        <a:defRPr sz="2953" kern="1200">
          <a:solidFill>
            <a:schemeClr val="tx1"/>
          </a:solidFill>
          <a:latin typeface="+mn-lt"/>
          <a:ea typeface="ＭＳ Ｐゴシック" charset="0"/>
          <a:cs typeface="+mn-cs"/>
        </a:defRPr>
      </a:lvl5pPr>
      <a:lvl6pPr marL="3768803" indent="-342614" algn="l" defTabSz="685230" rtl="0" eaLnBrk="1" latinLnBrk="0" hangingPunct="1">
        <a:spcBef>
          <a:spcPct val="20000"/>
        </a:spcBef>
        <a:buFont typeface="Arial"/>
        <a:buChar char="•"/>
        <a:defRPr sz="2953" kern="1200">
          <a:solidFill>
            <a:schemeClr val="tx1"/>
          </a:solidFill>
          <a:latin typeface="+mn-lt"/>
          <a:ea typeface="+mn-ea"/>
          <a:cs typeface="+mn-cs"/>
        </a:defRPr>
      </a:lvl6pPr>
      <a:lvl7pPr marL="4454035" indent="-342614" algn="l" defTabSz="685230" rtl="0" eaLnBrk="1" latinLnBrk="0" hangingPunct="1">
        <a:spcBef>
          <a:spcPct val="20000"/>
        </a:spcBef>
        <a:buFont typeface="Arial"/>
        <a:buChar char="•"/>
        <a:defRPr sz="2953" kern="1200">
          <a:solidFill>
            <a:schemeClr val="tx1"/>
          </a:solidFill>
          <a:latin typeface="+mn-lt"/>
          <a:ea typeface="+mn-ea"/>
          <a:cs typeface="+mn-cs"/>
        </a:defRPr>
      </a:lvl7pPr>
      <a:lvl8pPr marL="5139275" indent="-342614" algn="l" defTabSz="685230" rtl="0" eaLnBrk="1" latinLnBrk="0" hangingPunct="1">
        <a:spcBef>
          <a:spcPct val="20000"/>
        </a:spcBef>
        <a:buFont typeface="Arial"/>
        <a:buChar char="•"/>
        <a:defRPr sz="2953" kern="1200">
          <a:solidFill>
            <a:schemeClr val="tx1"/>
          </a:solidFill>
          <a:latin typeface="+mn-lt"/>
          <a:ea typeface="+mn-ea"/>
          <a:cs typeface="+mn-cs"/>
        </a:defRPr>
      </a:lvl8pPr>
      <a:lvl9pPr marL="5824504" indent="-342614" algn="l" defTabSz="685230" rtl="0" eaLnBrk="1" latinLnBrk="0" hangingPunct="1">
        <a:spcBef>
          <a:spcPct val="20000"/>
        </a:spcBef>
        <a:buFont typeface="Arial"/>
        <a:buChar char="•"/>
        <a:defRPr sz="2953" kern="1200">
          <a:solidFill>
            <a:schemeClr val="tx1"/>
          </a:solidFill>
          <a:latin typeface="+mn-lt"/>
          <a:ea typeface="+mn-ea"/>
          <a:cs typeface="+mn-cs"/>
        </a:defRPr>
      </a:lvl9pPr>
    </p:bodyStyle>
    <p:otherStyle>
      <a:defPPr>
        <a:defRPr lang="en-US"/>
      </a:defPPr>
      <a:lvl1pPr marL="0" algn="l" defTabSz="685230" rtl="0" eaLnBrk="1" latinLnBrk="0" hangingPunct="1">
        <a:defRPr sz="2742" kern="1200">
          <a:solidFill>
            <a:schemeClr val="tx1"/>
          </a:solidFill>
          <a:latin typeface="+mn-lt"/>
          <a:ea typeface="+mn-ea"/>
          <a:cs typeface="+mn-cs"/>
        </a:defRPr>
      </a:lvl1pPr>
      <a:lvl2pPr marL="685230" algn="l" defTabSz="685230" rtl="0" eaLnBrk="1" latinLnBrk="0" hangingPunct="1">
        <a:defRPr sz="2742" kern="1200">
          <a:solidFill>
            <a:schemeClr val="tx1"/>
          </a:solidFill>
          <a:latin typeface="+mn-lt"/>
          <a:ea typeface="+mn-ea"/>
          <a:cs typeface="+mn-cs"/>
        </a:defRPr>
      </a:lvl2pPr>
      <a:lvl3pPr marL="1370469" algn="l" defTabSz="685230" rtl="0" eaLnBrk="1" latinLnBrk="0" hangingPunct="1">
        <a:defRPr sz="2742" kern="1200">
          <a:solidFill>
            <a:schemeClr val="tx1"/>
          </a:solidFill>
          <a:latin typeface="+mn-lt"/>
          <a:ea typeface="+mn-ea"/>
          <a:cs typeface="+mn-cs"/>
        </a:defRPr>
      </a:lvl3pPr>
      <a:lvl4pPr marL="2055713" algn="l" defTabSz="685230" rtl="0" eaLnBrk="1" latinLnBrk="0" hangingPunct="1">
        <a:defRPr sz="2742" kern="1200">
          <a:solidFill>
            <a:schemeClr val="tx1"/>
          </a:solidFill>
          <a:latin typeface="+mn-lt"/>
          <a:ea typeface="+mn-ea"/>
          <a:cs typeface="+mn-cs"/>
        </a:defRPr>
      </a:lvl4pPr>
      <a:lvl5pPr marL="2740946" algn="l" defTabSz="685230" rtl="0" eaLnBrk="1" latinLnBrk="0" hangingPunct="1">
        <a:defRPr sz="2742" kern="1200">
          <a:solidFill>
            <a:schemeClr val="tx1"/>
          </a:solidFill>
          <a:latin typeface="+mn-lt"/>
          <a:ea typeface="+mn-ea"/>
          <a:cs typeface="+mn-cs"/>
        </a:defRPr>
      </a:lvl5pPr>
      <a:lvl6pPr marL="3426179" algn="l" defTabSz="685230" rtl="0" eaLnBrk="1" latinLnBrk="0" hangingPunct="1">
        <a:defRPr sz="2742" kern="1200">
          <a:solidFill>
            <a:schemeClr val="tx1"/>
          </a:solidFill>
          <a:latin typeface="+mn-lt"/>
          <a:ea typeface="+mn-ea"/>
          <a:cs typeface="+mn-cs"/>
        </a:defRPr>
      </a:lvl6pPr>
      <a:lvl7pPr marL="4111421" algn="l" defTabSz="685230" rtl="0" eaLnBrk="1" latinLnBrk="0" hangingPunct="1">
        <a:defRPr sz="2742" kern="1200">
          <a:solidFill>
            <a:schemeClr val="tx1"/>
          </a:solidFill>
          <a:latin typeface="+mn-lt"/>
          <a:ea typeface="+mn-ea"/>
          <a:cs typeface="+mn-cs"/>
        </a:defRPr>
      </a:lvl7pPr>
      <a:lvl8pPr marL="4796649" algn="l" defTabSz="685230" rtl="0" eaLnBrk="1" latinLnBrk="0" hangingPunct="1">
        <a:defRPr sz="2742" kern="1200">
          <a:solidFill>
            <a:schemeClr val="tx1"/>
          </a:solidFill>
          <a:latin typeface="+mn-lt"/>
          <a:ea typeface="+mn-ea"/>
          <a:cs typeface="+mn-cs"/>
        </a:defRPr>
      </a:lvl8pPr>
      <a:lvl9pPr marL="5481891" algn="l" defTabSz="685230" rtl="0" eaLnBrk="1" latinLnBrk="0" hangingPunct="1">
        <a:defRPr sz="274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500065" y="267891"/>
            <a:ext cx="17287876" cy="2571750"/>
          </a:xfrm>
          <a:prstGeom prst="rect">
            <a:avLst/>
          </a:prstGeom>
          <a:ln w="12700">
            <a:miter lim="400000"/>
          </a:ln>
          <a:extLst>
            <a:ext uri="{C572A759-6A51-4108-AA02-DFA0A04FC94B}">
              <ma14:wrappingTextBoxFlag xmlns:ma14="http://schemas.microsoft.com/office/mac/drawingml/2011/main" xmlns="" val="1"/>
            </a:ext>
          </a:extLst>
        </p:spPr>
        <p:txBody>
          <a:bodyPr lIns="50744" tIns="50744" rIns="50744" bIns="50744" anchor="ctr">
            <a:normAutofit/>
          </a:bodyPr>
          <a:lstStyle/>
          <a:p>
            <a:r>
              <a:t>Texto do Título</a:t>
            </a:r>
          </a:p>
        </p:txBody>
      </p:sp>
      <p:sp>
        <p:nvSpPr>
          <p:cNvPr id="3" name="Shape 3"/>
          <p:cNvSpPr>
            <a:spLocks noGrp="1"/>
          </p:cNvSpPr>
          <p:nvPr>
            <p:ph type="body" idx="1"/>
          </p:nvPr>
        </p:nvSpPr>
        <p:spPr>
          <a:xfrm>
            <a:off x="500065" y="2879826"/>
            <a:ext cx="17287876" cy="6643688"/>
          </a:xfrm>
          <a:prstGeom prst="rect">
            <a:avLst/>
          </a:prstGeom>
          <a:ln w="12700">
            <a:miter lim="400000"/>
          </a:ln>
          <a:extLst>
            <a:ext uri="{C572A759-6A51-4108-AA02-DFA0A04FC94B}">
              <ma14:wrappingTextBoxFlag xmlns:ma14="http://schemas.microsoft.com/office/mac/drawingml/2011/main" xmlns="" val="1"/>
            </a:ext>
          </a:extLst>
        </p:spPr>
        <p:txBody>
          <a:bodyPr lIns="50744" tIns="50744" rIns="50744" bIns="50744" anchor="ctr">
            <a:normAutofit/>
          </a:bodyPr>
          <a:lstStyle/>
          <a:p>
            <a:r>
              <a:t>Nível de Corpo Um</a:t>
            </a:r>
          </a:p>
          <a:p>
            <a:pPr lvl="1"/>
            <a:r>
              <a:t>Nível de Corpo Dois</a:t>
            </a:r>
          </a:p>
          <a:p>
            <a:pPr lvl="2"/>
            <a:r>
              <a:t>Nível de Corpo Três</a:t>
            </a:r>
          </a:p>
          <a:p>
            <a:pPr lvl="3"/>
            <a:r>
              <a:t>Nível de Corpo Quatro</a:t>
            </a:r>
          </a:p>
          <a:p>
            <a:pPr lvl="4"/>
            <a:r>
              <a:t>Nível de Corpo Cinco</a:t>
            </a:r>
          </a:p>
        </p:txBody>
      </p:sp>
      <p:sp>
        <p:nvSpPr>
          <p:cNvPr id="4" name="Shape 4"/>
          <p:cNvSpPr>
            <a:spLocks noGrp="1"/>
          </p:cNvSpPr>
          <p:nvPr>
            <p:ph type="sldNum" sz="quarter" idx="2"/>
          </p:nvPr>
        </p:nvSpPr>
        <p:spPr>
          <a:xfrm>
            <a:off x="8859271" y="9778008"/>
            <a:ext cx="445522" cy="394547"/>
          </a:xfrm>
          <a:prstGeom prst="rect">
            <a:avLst/>
          </a:prstGeom>
          <a:ln w="12700">
            <a:miter lim="400000"/>
          </a:ln>
        </p:spPr>
        <p:txBody>
          <a:bodyPr wrap="none" lIns="50744" tIns="50744" rIns="50744" bIns="50744">
            <a:spAutoFit/>
          </a:bodyPr>
          <a:lstStyle>
            <a:lvl1pPr>
              <a:defRPr sz="1898"/>
            </a:lvl1p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146165641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ransition spd="med"/>
  <p:txStyles>
    <p:titleStyle>
      <a:lvl1pPr marL="0" marR="0" indent="0"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1pPr>
      <a:lvl2pPr marL="0" marR="0" indent="240859"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2pPr>
      <a:lvl3pPr marL="0" marR="0" indent="481711"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3pPr>
      <a:lvl4pPr marL="0" marR="0" indent="722573"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4pPr>
      <a:lvl5pPr marL="0" marR="0" indent="963428"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5pPr>
      <a:lvl6pPr marL="0" marR="0" indent="1204291"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6pPr>
      <a:lvl7pPr marL="0" marR="0" indent="1445142"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7pPr>
      <a:lvl8pPr marL="0" marR="0" indent="1685999"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8pPr>
      <a:lvl9pPr marL="0" marR="0" indent="1926861"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9pPr>
    </p:titleStyle>
    <p:bodyStyle>
      <a:lvl1pPr marL="454953"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1pPr>
      <a:lvl2pPr marL="909909"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2pPr>
      <a:lvl3pPr marL="1364857"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3pPr>
      <a:lvl4pPr marL="1819817"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4pPr>
      <a:lvl5pPr marL="2274762"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5pPr>
      <a:lvl6pPr marL="2729721"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6pPr>
      <a:lvl7pPr marL="3184667"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7pPr>
      <a:lvl8pPr marL="3639633"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8pPr>
      <a:lvl9pPr marL="4094580"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1pPr>
      <a:lvl2pPr marL="0" marR="0" indent="240859"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2pPr>
      <a:lvl3pPr marL="0" marR="0" indent="481711"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3pPr>
      <a:lvl4pPr marL="0" marR="0" indent="722573"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4pPr>
      <a:lvl5pPr marL="0" marR="0" indent="963428"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5pPr>
      <a:lvl6pPr marL="0" marR="0" indent="1204291"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6pPr>
      <a:lvl7pPr marL="0" marR="0" indent="1445142"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7pPr>
      <a:lvl8pPr marL="0" marR="0" indent="1685999"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8pPr>
      <a:lvl9pPr marL="0" marR="0" indent="1926861"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4400000" cy="8100000"/>
          </a:xfrm>
          <a:prstGeom prst="rect">
            <a:avLst/>
          </a:prstGeom>
        </p:spPr>
      </p:pic>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60987" r="12014" b="78783"/>
          <a:stretch/>
        </p:blipFill>
        <p:spPr>
          <a:xfrm>
            <a:off x="14400001" y="26"/>
            <a:ext cx="3888000" cy="1718572"/>
          </a:xfrm>
          <a:prstGeom prst="rect">
            <a:avLst/>
          </a:prstGeom>
        </p:spPr>
      </p:pic>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t="3390" b="80113"/>
          <a:stretch/>
        </p:blipFill>
        <p:spPr>
          <a:xfrm>
            <a:off x="0" y="1"/>
            <a:ext cx="18288000" cy="1697064"/>
          </a:xfrm>
          <a:prstGeom prst="rect">
            <a:avLst/>
          </a:prstGeom>
        </p:spPr>
      </p:pic>
    </p:spTree>
    <p:extLst>
      <p:ext uri="{BB962C8B-B14F-4D97-AF65-F5344CB8AC3E}">
        <p14:creationId xmlns:p14="http://schemas.microsoft.com/office/powerpoint/2010/main" val="80874669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xStyles>
    <p:titleStyle>
      <a:lvl1pPr algn="l" defTabSz="1370469" rtl="0" eaLnBrk="1" latinLnBrk="0" hangingPunct="1">
        <a:lnSpc>
          <a:spcPct val="90000"/>
        </a:lnSpc>
        <a:spcBef>
          <a:spcPct val="0"/>
        </a:spcBef>
        <a:buNone/>
        <a:defRPr sz="6645" kern="1200">
          <a:solidFill>
            <a:schemeClr val="tx1"/>
          </a:solidFill>
          <a:latin typeface="+mj-lt"/>
          <a:ea typeface="+mj-ea"/>
          <a:cs typeface="+mj-cs"/>
        </a:defRPr>
      </a:lvl1pPr>
    </p:titleStyle>
    <p:bodyStyle>
      <a:lvl1pPr marL="342614" indent="-342614" algn="l" defTabSz="1370469" rtl="0" eaLnBrk="1" latinLnBrk="0" hangingPunct="1">
        <a:lnSpc>
          <a:spcPct val="90000"/>
        </a:lnSpc>
        <a:spcBef>
          <a:spcPts val="1500"/>
        </a:spcBef>
        <a:buFont typeface="Arial"/>
        <a:buChar char="•"/>
        <a:defRPr sz="4219" kern="1200">
          <a:solidFill>
            <a:schemeClr val="tx1"/>
          </a:solidFill>
          <a:latin typeface="+mn-lt"/>
          <a:ea typeface="+mn-ea"/>
          <a:cs typeface="+mn-cs"/>
        </a:defRPr>
      </a:lvl1pPr>
      <a:lvl2pPr marL="1027856" indent="-342614" algn="l" defTabSz="1370469" rtl="0" eaLnBrk="1" latinLnBrk="0" hangingPunct="1">
        <a:lnSpc>
          <a:spcPct val="90000"/>
        </a:lnSpc>
        <a:spcBef>
          <a:spcPts val="750"/>
        </a:spcBef>
        <a:buFont typeface="Arial"/>
        <a:buChar char="•"/>
        <a:defRPr sz="3586" kern="1200">
          <a:solidFill>
            <a:schemeClr val="tx1"/>
          </a:solidFill>
          <a:latin typeface="+mn-lt"/>
          <a:ea typeface="+mn-ea"/>
          <a:cs typeface="+mn-cs"/>
        </a:defRPr>
      </a:lvl2pPr>
      <a:lvl3pPr marL="1713087" indent="-342614" algn="l" defTabSz="1370469" rtl="0" eaLnBrk="1" latinLnBrk="0" hangingPunct="1">
        <a:lnSpc>
          <a:spcPct val="90000"/>
        </a:lnSpc>
        <a:spcBef>
          <a:spcPts val="750"/>
        </a:spcBef>
        <a:buFont typeface="Arial"/>
        <a:buChar char="•"/>
        <a:defRPr sz="2953" kern="1200">
          <a:solidFill>
            <a:schemeClr val="tx1"/>
          </a:solidFill>
          <a:latin typeface="+mn-lt"/>
          <a:ea typeface="+mn-ea"/>
          <a:cs typeface="+mn-cs"/>
        </a:defRPr>
      </a:lvl3pPr>
      <a:lvl4pPr marL="2398323" indent="-342614" algn="l" defTabSz="1370469" rtl="0" eaLnBrk="1" latinLnBrk="0" hangingPunct="1">
        <a:lnSpc>
          <a:spcPct val="90000"/>
        </a:lnSpc>
        <a:spcBef>
          <a:spcPts val="750"/>
        </a:spcBef>
        <a:buFont typeface="Arial"/>
        <a:buChar char="•"/>
        <a:defRPr sz="2742" kern="1200">
          <a:solidFill>
            <a:schemeClr val="tx1"/>
          </a:solidFill>
          <a:latin typeface="+mn-lt"/>
          <a:ea typeface="+mn-ea"/>
          <a:cs typeface="+mn-cs"/>
        </a:defRPr>
      </a:lvl4pPr>
      <a:lvl5pPr marL="3083568" indent="-342614" algn="l" defTabSz="1370469" rtl="0" eaLnBrk="1" latinLnBrk="0" hangingPunct="1">
        <a:lnSpc>
          <a:spcPct val="90000"/>
        </a:lnSpc>
        <a:spcBef>
          <a:spcPts val="750"/>
        </a:spcBef>
        <a:buFont typeface="Arial"/>
        <a:buChar char="•"/>
        <a:defRPr sz="2742" kern="1200">
          <a:solidFill>
            <a:schemeClr val="tx1"/>
          </a:solidFill>
          <a:latin typeface="+mn-lt"/>
          <a:ea typeface="+mn-ea"/>
          <a:cs typeface="+mn-cs"/>
        </a:defRPr>
      </a:lvl5pPr>
      <a:lvl6pPr marL="3768803" indent="-342614" algn="l" defTabSz="1370469" rtl="0" eaLnBrk="1" latinLnBrk="0" hangingPunct="1">
        <a:lnSpc>
          <a:spcPct val="90000"/>
        </a:lnSpc>
        <a:spcBef>
          <a:spcPts val="750"/>
        </a:spcBef>
        <a:buFont typeface="Arial"/>
        <a:buChar char="•"/>
        <a:defRPr sz="2742" kern="1200">
          <a:solidFill>
            <a:schemeClr val="tx1"/>
          </a:solidFill>
          <a:latin typeface="+mn-lt"/>
          <a:ea typeface="+mn-ea"/>
          <a:cs typeface="+mn-cs"/>
        </a:defRPr>
      </a:lvl6pPr>
      <a:lvl7pPr marL="4454035" indent="-342614" algn="l" defTabSz="1370469" rtl="0" eaLnBrk="1" latinLnBrk="0" hangingPunct="1">
        <a:lnSpc>
          <a:spcPct val="90000"/>
        </a:lnSpc>
        <a:spcBef>
          <a:spcPts val="750"/>
        </a:spcBef>
        <a:buFont typeface="Arial"/>
        <a:buChar char="•"/>
        <a:defRPr sz="2742" kern="1200">
          <a:solidFill>
            <a:schemeClr val="tx1"/>
          </a:solidFill>
          <a:latin typeface="+mn-lt"/>
          <a:ea typeface="+mn-ea"/>
          <a:cs typeface="+mn-cs"/>
        </a:defRPr>
      </a:lvl7pPr>
      <a:lvl8pPr marL="5139275" indent="-342614" algn="l" defTabSz="1370469" rtl="0" eaLnBrk="1" latinLnBrk="0" hangingPunct="1">
        <a:lnSpc>
          <a:spcPct val="90000"/>
        </a:lnSpc>
        <a:spcBef>
          <a:spcPts val="750"/>
        </a:spcBef>
        <a:buFont typeface="Arial"/>
        <a:buChar char="•"/>
        <a:defRPr sz="2742" kern="1200">
          <a:solidFill>
            <a:schemeClr val="tx1"/>
          </a:solidFill>
          <a:latin typeface="+mn-lt"/>
          <a:ea typeface="+mn-ea"/>
          <a:cs typeface="+mn-cs"/>
        </a:defRPr>
      </a:lvl8pPr>
      <a:lvl9pPr marL="5824504" indent="-342614" algn="l" defTabSz="1370469" rtl="0" eaLnBrk="1" latinLnBrk="0" hangingPunct="1">
        <a:lnSpc>
          <a:spcPct val="90000"/>
        </a:lnSpc>
        <a:spcBef>
          <a:spcPts val="750"/>
        </a:spcBef>
        <a:buFont typeface="Arial"/>
        <a:buChar char="•"/>
        <a:defRPr sz="2742" kern="1200">
          <a:solidFill>
            <a:schemeClr val="tx1"/>
          </a:solidFill>
          <a:latin typeface="+mn-lt"/>
          <a:ea typeface="+mn-ea"/>
          <a:cs typeface="+mn-cs"/>
        </a:defRPr>
      </a:lvl9pPr>
    </p:bodyStyle>
    <p:otherStyle>
      <a:defPPr>
        <a:defRPr lang="en-US"/>
      </a:defPPr>
      <a:lvl1pPr marL="0" algn="l" defTabSz="1370469" rtl="0" eaLnBrk="1" latinLnBrk="0" hangingPunct="1">
        <a:defRPr sz="2742" kern="1200">
          <a:solidFill>
            <a:schemeClr val="tx1"/>
          </a:solidFill>
          <a:latin typeface="+mn-lt"/>
          <a:ea typeface="+mn-ea"/>
          <a:cs typeface="+mn-cs"/>
        </a:defRPr>
      </a:lvl1pPr>
      <a:lvl2pPr marL="685230" algn="l" defTabSz="1370469" rtl="0" eaLnBrk="1" latinLnBrk="0" hangingPunct="1">
        <a:defRPr sz="2742" kern="1200">
          <a:solidFill>
            <a:schemeClr val="tx1"/>
          </a:solidFill>
          <a:latin typeface="+mn-lt"/>
          <a:ea typeface="+mn-ea"/>
          <a:cs typeface="+mn-cs"/>
        </a:defRPr>
      </a:lvl2pPr>
      <a:lvl3pPr marL="1370469" algn="l" defTabSz="1370469" rtl="0" eaLnBrk="1" latinLnBrk="0" hangingPunct="1">
        <a:defRPr sz="2742" kern="1200">
          <a:solidFill>
            <a:schemeClr val="tx1"/>
          </a:solidFill>
          <a:latin typeface="+mn-lt"/>
          <a:ea typeface="+mn-ea"/>
          <a:cs typeface="+mn-cs"/>
        </a:defRPr>
      </a:lvl3pPr>
      <a:lvl4pPr marL="2055713" algn="l" defTabSz="1370469" rtl="0" eaLnBrk="1" latinLnBrk="0" hangingPunct="1">
        <a:defRPr sz="2742" kern="1200">
          <a:solidFill>
            <a:schemeClr val="tx1"/>
          </a:solidFill>
          <a:latin typeface="+mn-lt"/>
          <a:ea typeface="+mn-ea"/>
          <a:cs typeface="+mn-cs"/>
        </a:defRPr>
      </a:lvl4pPr>
      <a:lvl5pPr marL="2740946" algn="l" defTabSz="1370469" rtl="0" eaLnBrk="1" latinLnBrk="0" hangingPunct="1">
        <a:defRPr sz="2742" kern="1200">
          <a:solidFill>
            <a:schemeClr val="tx1"/>
          </a:solidFill>
          <a:latin typeface="+mn-lt"/>
          <a:ea typeface="+mn-ea"/>
          <a:cs typeface="+mn-cs"/>
        </a:defRPr>
      </a:lvl5pPr>
      <a:lvl6pPr marL="3426179" algn="l" defTabSz="1370469" rtl="0" eaLnBrk="1" latinLnBrk="0" hangingPunct="1">
        <a:defRPr sz="2742" kern="1200">
          <a:solidFill>
            <a:schemeClr val="tx1"/>
          </a:solidFill>
          <a:latin typeface="+mn-lt"/>
          <a:ea typeface="+mn-ea"/>
          <a:cs typeface="+mn-cs"/>
        </a:defRPr>
      </a:lvl6pPr>
      <a:lvl7pPr marL="4111421" algn="l" defTabSz="1370469" rtl="0" eaLnBrk="1" latinLnBrk="0" hangingPunct="1">
        <a:defRPr sz="2742" kern="1200">
          <a:solidFill>
            <a:schemeClr val="tx1"/>
          </a:solidFill>
          <a:latin typeface="+mn-lt"/>
          <a:ea typeface="+mn-ea"/>
          <a:cs typeface="+mn-cs"/>
        </a:defRPr>
      </a:lvl7pPr>
      <a:lvl8pPr marL="4796649" algn="l" defTabSz="1370469" rtl="0" eaLnBrk="1" latinLnBrk="0" hangingPunct="1">
        <a:defRPr sz="2742" kern="1200">
          <a:solidFill>
            <a:schemeClr val="tx1"/>
          </a:solidFill>
          <a:latin typeface="+mn-lt"/>
          <a:ea typeface="+mn-ea"/>
          <a:cs typeface="+mn-cs"/>
        </a:defRPr>
      </a:lvl8pPr>
      <a:lvl9pPr marL="5481891" algn="l" defTabSz="1370469" rtl="0" eaLnBrk="1" latinLnBrk="0" hangingPunct="1">
        <a:defRPr sz="274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500063" y="267891"/>
            <a:ext cx="17287875" cy="25717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Texto do Título</a:t>
            </a:r>
          </a:p>
        </p:txBody>
      </p:sp>
      <p:sp>
        <p:nvSpPr>
          <p:cNvPr id="3" name="Shape 3"/>
          <p:cNvSpPr>
            <a:spLocks noGrp="1"/>
          </p:cNvSpPr>
          <p:nvPr>
            <p:ph type="body" idx="1"/>
          </p:nvPr>
        </p:nvSpPr>
        <p:spPr>
          <a:xfrm>
            <a:off x="500063" y="2879824"/>
            <a:ext cx="17287875" cy="66436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Nível de Corpo Um</a:t>
            </a:r>
          </a:p>
          <a:p>
            <a:pPr lvl="1"/>
            <a:r>
              <a:t>Nível de Corpo Dois</a:t>
            </a:r>
          </a:p>
          <a:p>
            <a:pPr lvl="2"/>
            <a:r>
              <a:t>Nível de Corpo Três</a:t>
            </a:r>
          </a:p>
          <a:p>
            <a:pPr lvl="3"/>
            <a:r>
              <a:t>Nível de Corpo Quatro</a:t>
            </a:r>
          </a:p>
          <a:p>
            <a:pPr lvl="4"/>
            <a:r>
              <a:t>Nível de Corpo Cinco</a:t>
            </a:r>
          </a:p>
        </p:txBody>
      </p:sp>
      <p:sp>
        <p:nvSpPr>
          <p:cNvPr id="4" name="Shape 4"/>
          <p:cNvSpPr>
            <a:spLocks noGrp="1"/>
          </p:cNvSpPr>
          <p:nvPr>
            <p:ph type="sldNum" sz="quarter" idx="2"/>
          </p:nvPr>
        </p:nvSpPr>
        <p:spPr>
          <a:xfrm>
            <a:off x="8893968" y="9778008"/>
            <a:ext cx="488916" cy="394660"/>
          </a:xfrm>
          <a:prstGeom prst="rect">
            <a:avLst/>
          </a:prstGeom>
          <a:ln w="12700">
            <a:miter lim="400000"/>
          </a:ln>
        </p:spPr>
        <p:txBody>
          <a:bodyPr wrap="none" lIns="50800" tIns="50800" rIns="50800" bIns="50800">
            <a:spAutoFit/>
          </a:bodyPr>
          <a:lstStyle>
            <a:lvl1pPr>
              <a:defRPr sz="1898"/>
            </a:lvl1pPr>
          </a:lstStyle>
          <a:p>
            <a:fld id="{86CB4B4D-7CA3-9044-876B-883B54F8677D}" type="slidenum">
              <a:t>‹nº›</a:t>
            </a:fld>
            <a:endParaRPr/>
          </a:p>
        </p:txBody>
      </p:sp>
    </p:spTree>
    <p:extLst>
      <p:ext uri="{BB962C8B-B14F-4D97-AF65-F5344CB8AC3E}">
        <p14:creationId xmlns:p14="http://schemas.microsoft.com/office/powerpoint/2010/main" val="360099633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1" r:id="rId10"/>
  </p:sldLayoutIdLst>
  <p:transition spd="med"/>
  <p:txStyles>
    <p:titleStyle>
      <a:lvl1pPr marL="0" marR="0" indent="0" algn="ctr" defTabSz="616156" rtl="0" latinLnBrk="0">
        <a:lnSpc>
          <a:spcPct val="100000"/>
        </a:lnSpc>
        <a:spcBef>
          <a:spcPts val="0"/>
        </a:spcBef>
        <a:spcAft>
          <a:spcPts val="0"/>
        </a:spcAft>
        <a:buClrTx/>
        <a:buSzTx/>
        <a:buFontTx/>
        <a:buNone/>
        <a:tabLst/>
        <a:defRPr sz="7594" b="0" i="0" u="none" strike="noStrike" cap="all" spc="0" baseline="0">
          <a:ln>
            <a:noFill/>
          </a:ln>
          <a:solidFill>
            <a:srgbClr val="535353"/>
          </a:solidFill>
          <a:uFillTx/>
          <a:latin typeface="+mn-lt"/>
          <a:ea typeface="+mn-ea"/>
          <a:cs typeface="+mn-cs"/>
          <a:sym typeface="Gill Sans Light"/>
        </a:defRPr>
      </a:lvl1pPr>
      <a:lvl2pPr marL="0" marR="0" indent="241104" algn="ctr" defTabSz="616156" rtl="0" latinLnBrk="0">
        <a:lnSpc>
          <a:spcPct val="100000"/>
        </a:lnSpc>
        <a:spcBef>
          <a:spcPts val="0"/>
        </a:spcBef>
        <a:spcAft>
          <a:spcPts val="0"/>
        </a:spcAft>
        <a:buClrTx/>
        <a:buSzTx/>
        <a:buFontTx/>
        <a:buNone/>
        <a:tabLst/>
        <a:defRPr sz="7594" b="0" i="0" u="none" strike="noStrike" cap="all" spc="0" baseline="0">
          <a:ln>
            <a:noFill/>
          </a:ln>
          <a:solidFill>
            <a:srgbClr val="535353"/>
          </a:solidFill>
          <a:uFillTx/>
          <a:latin typeface="+mn-lt"/>
          <a:ea typeface="+mn-ea"/>
          <a:cs typeface="+mn-cs"/>
          <a:sym typeface="Gill Sans Light"/>
        </a:defRPr>
      </a:lvl2pPr>
      <a:lvl3pPr marL="0" marR="0" indent="482209" algn="ctr" defTabSz="616156" rtl="0" latinLnBrk="0">
        <a:lnSpc>
          <a:spcPct val="100000"/>
        </a:lnSpc>
        <a:spcBef>
          <a:spcPts val="0"/>
        </a:spcBef>
        <a:spcAft>
          <a:spcPts val="0"/>
        </a:spcAft>
        <a:buClrTx/>
        <a:buSzTx/>
        <a:buFontTx/>
        <a:buNone/>
        <a:tabLst/>
        <a:defRPr sz="7594" b="0" i="0" u="none" strike="noStrike" cap="all" spc="0" baseline="0">
          <a:ln>
            <a:noFill/>
          </a:ln>
          <a:solidFill>
            <a:srgbClr val="535353"/>
          </a:solidFill>
          <a:uFillTx/>
          <a:latin typeface="+mn-lt"/>
          <a:ea typeface="+mn-ea"/>
          <a:cs typeface="+mn-cs"/>
          <a:sym typeface="Gill Sans Light"/>
        </a:defRPr>
      </a:lvl3pPr>
      <a:lvl4pPr marL="0" marR="0" indent="723313" algn="ctr" defTabSz="616156" rtl="0" latinLnBrk="0">
        <a:lnSpc>
          <a:spcPct val="100000"/>
        </a:lnSpc>
        <a:spcBef>
          <a:spcPts val="0"/>
        </a:spcBef>
        <a:spcAft>
          <a:spcPts val="0"/>
        </a:spcAft>
        <a:buClrTx/>
        <a:buSzTx/>
        <a:buFontTx/>
        <a:buNone/>
        <a:tabLst/>
        <a:defRPr sz="7594" b="0" i="0" u="none" strike="noStrike" cap="all" spc="0" baseline="0">
          <a:ln>
            <a:noFill/>
          </a:ln>
          <a:solidFill>
            <a:srgbClr val="535353"/>
          </a:solidFill>
          <a:uFillTx/>
          <a:latin typeface="+mn-lt"/>
          <a:ea typeface="+mn-ea"/>
          <a:cs typeface="+mn-cs"/>
          <a:sym typeface="Gill Sans Light"/>
        </a:defRPr>
      </a:lvl4pPr>
      <a:lvl5pPr marL="0" marR="0" indent="964418" algn="ctr" defTabSz="616156" rtl="0" latinLnBrk="0">
        <a:lnSpc>
          <a:spcPct val="100000"/>
        </a:lnSpc>
        <a:spcBef>
          <a:spcPts val="0"/>
        </a:spcBef>
        <a:spcAft>
          <a:spcPts val="0"/>
        </a:spcAft>
        <a:buClrTx/>
        <a:buSzTx/>
        <a:buFontTx/>
        <a:buNone/>
        <a:tabLst/>
        <a:defRPr sz="7594" b="0" i="0" u="none" strike="noStrike" cap="all" spc="0" baseline="0">
          <a:ln>
            <a:noFill/>
          </a:ln>
          <a:solidFill>
            <a:srgbClr val="535353"/>
          </a:solidFill>
          <a:uFillTx/>
          <a:latin typeface="+mn-lt"/>
          <a:ea typeface="+mn-ea"/>
          <a:cs typeface="+mn-cs"/>
          <a:sym typeface="Gill Sans Light"/>
        </a:defRPr>
      </a:lvl5pPr>
      <a:lvl6pPr marL="0" marR="0" indent="1205522" algn="ctr" defTabSz="616156" rtl="0" latinLnBrk="0">
        <a:lnSpc>
          <a:spcPct val="100000"/>
        </a:lnSpc>
        <a:spcBef>
          <a:spcPts val="0"/>
        </a:spcBef>
        <a:spcAft>
          <a:spcPts val="0"/>
        </a:spcAft>
        <a:buClrTx/>
        <a:buSzTx/>
        <a:buFontTx/>
        <a:buNone/>
        <a:tabLst/>
        <a:defRPr sz="7594" b="0" i="0" u="none" strike="noStrike" cap="all" spc="0" baseline="0">
          <a:ln>
            <a:noFill/>
          </a:ln>
          <a:solidFill>
            <a:srgbClr val="535353"/>
          </a:solidFill>
          <a:uFillTx/>
          <a:latin typeface="+mn-lt"/>
          <a:ea typeface="+mn-ea"/>
          <a:cs typeface="+mn-cs"/>
          <a:sym typeface="Gill Sans Light"/>
        </a:defRPr>
      </a:lvl6pPr>
      <a:lvl7pPr marL="0" marR="0" indent="1446627" algn="ctr" defTabSz="616156" rtl="0" latinLnBrk="0">
        <a:lnSpc>
          <a:spcPct val="100000"/>
        </a:lnSpc>
        <a:spcBef>
          <a:spcPts val="0"/>
        </a:spcBef>
        <a:spcAft>
          <a:spcPts val="0"/>
        </a:spcAft>
        <a:buClrTx/>
        <a:buSzTx/>
        <a:buFontTx/>
        <a:buNone/>
        <a:tabLst/>
        <a:defRPr sz="7594" b="0" i="0" u="none" strike="noStrike" cap="all" spc="0" baseline="0">
          <a:ln>
            <a:noFill/>
          </a:ln>
          <a:solidFill>
            <a:srgbClr val="535353"/>
          </a:solidFill>
          <a:uFillTx/>
          <a:latin typeface="+mn-lt"/>
          <a:ea typeface="+mn-ea"/>
          <a:cs typeface="+mn-cs"/>
          <a:sym typeface="Gill Sans Light"/>
        </a:defRPr>
      </a:lvl7pPr>
      <a:lvl8pPr marL="0" marR="0" indent="1687731" algn="ctr" defTabSz="616156" rtl="0" latinLnBrk="0">
        <a:lnSpc>
          <a:spcPct val="100000"/>
        </a:lnSpc>
        <a:spcBef>
          <a:spcPts val="0"/>
        </a:spcBef>
        <a:spcAft>
          <a:spcPts val="0"/>
        </a:spcAft>
        <a:buClrTx/>
        <a:buSzTx/>
        <a:buFontTx/>
        <a:buNone/>
        <a:tabLst/>
        <a:defRPr sz="7594" b="0" i="0" u="none" strike="noStrike" cap="all" spc="0" baseline="0">
          <a:ln>
            <a:noFill/>
          </a:ln>
          <a:solidFill>
            <a:srgbClr val="535353"/>
          </a:solidFill>
          <a:uFillTx/>
          <a:latin typeface="+mn-lt"/>
          <a:ea typeface="+mn-ea"/>
          <a:cs typeface="+mn-cs"/>
          <a:sym typeface="Gill Sans Light"/>
        </a:defRPr>
      </a:lvl8pPr>
      <a:lvl9pPr marL="0" marR="0" indent="1928835" algn="ctr" defTabSz="616156" rtl="0" latinLnBrk="0">
        <a:lnSpc>
          <a:spcPct val="100000"/>
        </a:lnSpc>
        <a:spcBef>
          <a:spcPts val="0"/>
        </a:spcBef>
        <a:spcAft>
          <a:spcPts val="0"/>
        </a:spcAft>
        <a:buClrTx/>
        <a:buSzTx/>
        <a:buFontTx/>
        <a:buNone/>
        <a:tabLst/>
        <a:defRPr sz="7594" b="0" i="0" u="none" strike="noStrike" cap="all" spc="0" baseline="0">
          <a:ln>
            <a:noFill/>
          </a:ln>
          <a:solidFill>
            <a:srgbClr val="535353"/>
          </a:solidFill>
          <a:uFillTx/>
          <a:latin typeface="+mn-lt"/>
          <a:ea typeface="+mn-ea"/>
          <a:cs typeface="+mn-cs"/>
          <a:sym typeface="Gill Sans Light"/>
        </a:defRPr>
      </a:lvl9pPr>
    </p:titleStyle>
    <p:bodyStyle>
      <a:lvl1pPr marL="455419" marR="0" indent="-455419" algn="l" defTabSz="61615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1pPr>
      <a:lvl2pPr marL="910839" marR="0" indent="-455419" algn="l" defTabSz="61615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2pPr>
      <a:lvl3pPr marL="1366258" marR="0" indent="-455419" algn="l" defTabSz="61615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3pPr>
      <a:lvl4pPr marL="1821678" marR="0" indent="-455419" algn="l" defTabSz="61615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4pPr>
      <a:lvl5pPr marL="2277097" marR="0" indent="-455419" algn="l" defTabSz="61615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5pPr>
      <a:lvl6pPr marL="2732517" marR="0" indent="-455419" algn="l" defTabSz="61615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6pPr>
      <a:lvl7pPr marL="3187936" marR="0" indent="-455419" algn="l" defTabSz="61615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7pPr>
      <a:lvl8pPr marL="3643356" marR="0" indent="-455419" algn="l" defTabSz="61615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8pPr>
      <a:lvl9pPr marL="4098775" marR="0" indent="-455419" algn="l" defTabSz="61615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61615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1pPr>
      <a:lvl2pPr marL="0" marR="0" indent="241104" algn="ctr" defTabSz="61615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2pPr>
      <a:lvl3pPr marL="0" marR="0" indent="482209" algn="ctr" defTabSz="61615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3pPr>
      <a:lvl4pPr marL="0" marR="0" indent="723313" algn="ctr" defTabSz="61615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4pPr>
      <a:lvl5pPr marL="0" marR="0" indent="964418" algn="ctr" defTabSz="61615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5pPr>
      <a:lvl6pPr marL="0" marR="0" indent="1205522" algn="ctr" defTabSz="61615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6pPr>
      <a:lvl7pPr marL="0" marR="0" indent="1446627" algn="ctr" defTabSz="61615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7pPr>
      <a:lvl8pPr marL="0" marR="0" indent="1687731" algn="ctr" defTabSz="61615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8pPr>
      <a:lvl9pPr marL="0" marR="0" indent="1928835" algn="ctr" defTabSz="61615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500065" y="267891"/>
            <a:ext cx="17287876" cy="2571750"/>
          </a:xfrm>
          <a:prstGeom prst="rect">
            <a:avLst/>
          </a:prstGeom>
          <a:ln w="12700">
            <a:miter lim="400000"/>
          </a:ln>
          <a:extLst>
            <a:ext uri="{C572A759-6A51-4108-AA02-DFA0A04FC94B}">
              <ma14:wrappingTextBoxFlag xmlns:ma14="http://schemas.microsoft.com/office/mac/drawingml/2011/main" xmlns="" val="1"/>
            </a:ext>
          </a:extLst>
        </p:spPr>
        <p:txBody>
          <a:bodyPr lIns="50763" tIns="50763" rIns="50763" bIns="50763" anchor="ctr">
            <a:normAutofit/>
          </a:bodyPr>
          <a:lstStyle/>
          <a:p>
            <a:r>
              <a:t>Texto do Título</a:t>
            </a:r>
          </a:p>
        </p:txBody>
      </p:sp>
      <p:sp>
        <p:nvSpPr>
          <p:cNvPr id="3" name="Shape 3"/>
          <p:cNvSpPr>
            <a:spLocks noGrp="1"/>
          </p:cNvSpPr>
          <p:nvPr>
            <p:ph type="body" idx="1"/>
          </p:nvPr>
        </p:nvSpPr>
        <p:spPr>
          <a:xfrm>
            <a:off x="500065" y="2879826"/>
            <a:ext cx="17287876" cy="6643688"/>
          </a:xfrm>
          <a:prstGeom prst="rect">
            <a:avLst/>
          </a:prstGeom>
          <a:ln w="12700">
            <a:miter lim="400000"/>
          </a:ln>
          <a:extLst>
            <a:ext uri="{C572A759-6A51-4108-AA02-DFA0A04FC94B}">
              <ma14:wrappingTextBoxFlag xmlns:ma14="http://schemas.microsoft.com/office/mac/drawingml/2011/main" xmlns="" val="1"/>
            </a:ext>
          </a:extLst>
        </p:spPr>
        <p:txBody>
          <a:bodyPr lIns="50763" tIns="50763" rIns="50763" bIns="50763" anchor="ctr">
            <a:normAutofit/>
          </a:bodyPr>
          <a:lstStyle/>
          <a:p>
            <a:r>
              <a:t>Nível de Corpo Um</a:t>
            </a:r>
          </a:p>
          <a:p>
            <a:pPr lvl="1"/>
            <a:r>
              <a:t>Nível de Corpo Dois</a:t>
            </a:r>
          </a:p>
          <a:p>
            <a:pPr lvl="2"/>
            <a:r>
              <a:t>Nível de Corpo Três</a:t>
            </a:r>
          </a:p>
          <a:p>
            <a:pPr lvl="3"/>
            <a:r>
              <a:t>Nível de Corpo Quatro</a:t>
            </a:r>
          </a:p>
          <a:p>
            <a:pPr lvl="4"/>
            <a:r>
              <a:t>Nível de Corpo Cinco</a:t>
            </a:r>
          </a:p>
        </p:txBody>
      </p:sp>
      <p:sp>
        <p:nvSpPr>
          <p:cNvPr id="4" name="Shape 4"/>
          <p:cNvSpPr>
            <a:spLocks noGrp="1"/>
          </p:cNvSpPr>
          <p:nvPr>
            <p:ph type="sldNum" sz="quarter" idx="2"/>
          </p:nvPr>
        </p:nvSpPr>
        <p:spPr>
          <a:xfrm>
            <a:off x="8859271" y="9778008"/>
            <a:ext cx="445560" cy="394585"/>
          </a:xfrm>
          <a:prstGeom prst="rect">
            <a:avLst/>
          </a:prstGeom>
          <a:ln w="12700">
            <a:miter lim="400000"/>
          </a:ln>
        </p:spPr>
        <p:txBody>
          <a:bodyPr wrap="none" lIns="50763" tIns="50763" rIns="50763" bIns="50763">
            <a:spAutoFit/>
          </a:bodyPr>
          <a:lstStyle>
            <a:lvl1pPr>
              <a:defRPr sz="1898"/>
            </a:lvl1pPr>
          </a:lstStyle>
          <a:p>
            <a:pPr defTabSz="615747"/>
            <a:fld id="{86CB4B4D-7CA3-9044-876B-883B54F8677D}" type="slidenum">
              <a:rPr lang="uk-UA" smtClean="0">
                <a:latin typeface="Gill Sans Light"/>
                <a:ea typeface="Gill Sans Light"/>
                <a:cs typeface="Gill Sans Light"/>
              </a:rPr>
              <a:pPr defTabSz="615747"/>
              <a:t>‹nº›</a:t>
            </a:fld>
            <a:endParaRPr lang="uk-UA">
              <a:latin typeface="Gill Sans Light"/>
              <a:ea typeface="Gill Sans Light"/>
              <a:cs typeface="Gill Sans Light"/>
            </a:endParaRPr>
          </a:p>
        </p:txBody>
      </p:sp>
    </p:spTree>
    <p:extLst>
      <p:ext uri="{BB962C8B-B14F-4D97-AF65-F5344CB8AC3E}">
        <p14:creationId xmlns:p14="http://schemas.microsoft.com/office/powerpoint/2010/main" val="118210267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transition spd="med"/>
  <p:txStyles>
    <p:titleStyle>
      <a:lvl1pPr marL="0" marR="0" indent="0" algn="ctr" defTabSz="615747"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1pPr>
      <a:lvl2pPr marL="0" marR="0" indent="240945" algn="ctr" defTabSz="615747"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2pPr>
      <a:lvl3pPr marL="0" marR="0" indent="481885" algn="ctr" defTabSz="615747"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3pPr>
      <a:lvl4pPr marL="0" marR="0" indent="722831" algn="ctr" defTabSz="615747"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4pPr>
      <a:lvl5pPr marL="0" marR="0" indent="963775" algn="ctr" defTabSz="615747"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5pPr>
      <a:lvl6pPr marL="0" marR="0" indent="1204722" algn="ctr" defTabSz="615747"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6pPr>
      <a:lvl7pPr marL="0" marR="0" indent="1445658" algn="ctr" defTabSz="615747"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7pPr>
      <a:lvl8pPr marL="0" marR="0" indent="1686607" algn="ctr" defTabSz="615747"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8pPr>
      <a:lvl9pPr marL="0" marR="0" indent="1927551" algn="ctr" defTabSz="615747"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9pPr>
    </p:titleStyle>
    <p:bodyStyle>
      <a:lvl1pPr marL="455117" marR="0" indent="-455117" algn="l" defTabSz="615747"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1pPr>
      <a:lvl2pPr marL="910235" marR="0" indent="-455117" algn="l" defTabSz="615747"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2pPr>
      <a:lvl3pPr marL="1365347" marR="0" indent="-455117" algn="l" defTabSz="615747"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3pPr>
      <a:lvl4pPr marL="1820468" marR="0" indent="-455117" algn="l" defTabSz="615747"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4pPr>
      <a:lvl5pPr marL="2275580" marR="0" indent="-455117" algn="l" defTabSz="615747"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5pPr>
      <a:lvl6pPr marL="2730697" marR="0" indent="-455117" algn="l" defTabSz="615747"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6pPr>
      <a:lvl7pPr marL="3185811" marR="0" indent="-455117" algn="l" defTabSz="615747"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7pPr>
      <a:lvl8pPr marL="3640935" marR="0" indent="-455117" algn="l" defTabSz="615747"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8pPr>
      <a:lvl9pPr marL="4096047" marR="0" indent="-455117" algn="l" defTabSz="615747"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615747"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1pPr>
      <a:lvl2pPr marL="0" marR="0" indent="240945" algn="ctr" defTabSz="615747"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2pPr>
      <a:lvl3pPr marL="0" marR="0" indent="481885" algn="ctr" defTabSz="615747"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3pPr>
      <a:lvl4pPr marL="0" marR="0" indent="722831" algn="ctr" defTabSz="615747"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4pPr>
      <a:lvl5pPr marL="0" marR="0" indent="963775" algn="ctr" defTabSz="615747"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5pPr>
      <a:lvl6pPr marL="0" marR="0" indent="1204722" algn="ctr" defTabSz="615747"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6pPr>
      <a:lvl7pPr marL="0" marR="0" indent="1445658" algn="ctr" defTabSz="615747"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7pPr>
      <a:lvl8pPr marL="0" marR="0" indent="1686607" algn="ctr" defTabSz="615747"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8pPr>
      <a:lvl9pPr marL="0" marR="0" indent="1927551" algn="ctr" defTabSz="615747"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500065" y="267891"/>
            <a:ext cx="17287876" cy="2571750"/>
          </a:xfrm>
          <a:prstGeom prst="rect">
            <a:avLst/>
          </a:prstGeom>
          <a:ln w="12700">
            <a:miter lim="400000"/>
          </a:ln>
          <a:extLst>
            <a:ext uri="{C572A759-6A51-4108-AA02-DFA0A04FC94B}">
              <ma14:wrappingTextBoxFlag xmlns:ma14="http://schemas.microsoft.com/office/mac/drawingml/2011/main" xmlns="" val="1"/>
            </a:ext>
          </a:extLst>
        </p:spPr>
        <p:txBody>
          <a:bodyPr lIns="50744" tIns="50744" rIns="50744" bIns="50744" anchor="ctr">
            <a:normAutofit/>
          </a:bodyPr>
          <a:lstStyle/>
          <a:p>
            <a:r>
              <a:t>Texto do Título</a:t>
            </a:r>
          </a:p>
        </p:txBody>
      </p:sp>
      <p:sp>
        <p:nvSpPr>
          <p:cNvPr id="3" name="Shape 3"/>
          <p:cNvSpPr>
            <a:spLocks noGrp="1"/>
          </p:cNvSpPr>
          <p:nvPr>
            <p:ph type="body" idx="1"/>
          </p:nvPr>
        </p:nvSpPr>
        <p:spPr>
          <a:xfrm>
            <a:off x="500065" y="2879826"/>
            <a:ext cx="17287876" cy="6643688"/>
          </a:xfrm>
          <a:prstGeom prst="rect">
            <a:avLst/>
          </a:prstGeom>
          <a:ln w="12700">
            <a:miter lim="400000"/>
          </a:ln>
          <a:extLst>
            <a:ext uri="{C572A759-6A51-4108-AA02-DFA0A04FC94B}">
              <ma14:wrappingTextBoxFlag xmlns:ma14="http://schemas.microsoft.com/office/mac/drawingml/2011/main" xmlns="" val="1"/>
            </a:ext>
          </a:extLst>
        </p:spPr>
        <p:txBody>
          <a:bodyPr lIns="50744" tIns="50744" rIns="50744" bIns="50744" anchor="ctr">
            <a:normAutofit/>
          </a:bodyPr>
          <a:lstStyle/>
          <a:p>
            <a:r>
              <a:t>Nível de Corpo Um</a:t>
            </a:r>
          </a:p>
          <a:p>
            <a:pPr lvl="1"/>
            <a:r>
              <a:t>Nível de Corpo Dois</a:t>
            </a:r>
          </a:p>
          <a:p>
            <a:pPr lvl="2"/>
            <a:r>
              <a:t>Nível de Corpo Três</a:t>
            </a:r>
          </a:p>
          <a:p>
            <a:pPr lvl="3"/>
            <a:r>
              <a:t>Nível de Corpo Quatro</a:t>
            </a:r>
          </a:p>
          <a:p>
            <a:pPr lvl="4"/>
            <a:r>
              <a:t>Nível de Corpo Cinco</a:t>
            </a:r>
          </a:p>
        </p:txBody>
      </p:sp>
      <p:sp>
        <p:nvSpPr>
          <p:cNvPr id="4" name="Shape 4"/>
          <p:cNvSpPr>
            <a:spLocks noGrp="1"/>
          </p:cNvSpPr>
          <p:nvPr>
            <p:ph type="sldNum" sz="quarter" idx="2"/>
          </p:nvPr>
        </p:nvSpPr>
        <p:spPr>
          <a:xfrm>
            <a:off x="8859271" y="9778008"/>
            <a:ext cx="445522" cy="394547"/>
          </a:xfrm>
          <a:prstGeom prst="rect">
            <a:avLst/>
          </a:prstGeom>
          <a:ln w="12700">
            <a:miter lim="400000"/>
          </a:ln>
        </p:spPr>
        <p:txBody>
          <a:bodyPr wrap="none" lIns="50744" tIns="50744" rIns="50744" bIns="50744">
            <a:spAutoFit/>
          </a:bodyPr>
          <a:lstStyle>
            <a:lvl1pPr>
              <a:defRPr sz="1898"/>
            </a:lvl1pPr>
          </a:lstStyle>
          <a:p>
            <a:fld id="{86CB4B4D-7CA3-9044-876B-883B54F8677D}" type="slidenum">
              <a:rPr>
                <a:latin typeface="Gill Sans Light"/>
                <a:ea typeface="Gill Sans Light"/>
                <a:cs typeface="Gill Sans Light"/>
              </a:rPr>
              <a:pPr/>
              <a:t>‹nº›</a:t>
            </a:fld>
            <a:endParaRPr>
              <a:latin typeface="Gill Sans Light"/>
              <a:ea typeface="Gill Sans Light"/>
              <a:cs typeface="Gill Sans Light"/>
            </a:endParaRPr>
          </a:p>
        </p:txBody>
      </p:sp>
    </p:spTree>
    <p:extLst>
      <p:ext uri="{BB962C8B-B14F-4D97-AF65-F5344CB8AC3E}">
        <p14:creationId xmlns:p14="http://schemas.microsoft.com/office/powerpoint/2010/main" val="333738616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ransition spd="med"/>
  <p:txStyles>
    <p:titleStyle>
      <a:lvl1pPr marL="0" marR="0" indent="0"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1pPr>
      <a:lvl2pPr marL="0" marR="0" indent="240859"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2pPr>
      <a:lvl3pPr marL="0" marR="0" indent="481711"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3pPr>
      <a:lvl4pPr marL="0" marR="0" indent="722573"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4pPr>
      <a:lvl5pPr marL="0" marR="0" indent="963428"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5pPr>
      <a:lvl6pPr marL="0" marR="0" indent="1204291"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6pPr>
      <a:lvl7pPr marL="0" marR="0" indent="1445142"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7pPr>
      <a:lvl8pPr marL="0" marR="0" indent="1685999"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8pPr>
      <a:lvl9pPr marL="0" marR="0" indent="1926861" algn="ctr" defTabSz="615526" rtl="0" latinLnBrk="0">
        <a:lnSpc>
          <a:spcPct val="100000"/>
        </a:lnSpc>
        <a:spcBef>
          <a:spcPts val="0"/>
        </a:spcBef>
        <a:spcAft>
          <a:spcPts val="0"/>
        </a:spcAft>
        <a:buClrTx/>
        <a:buSzTx/>
        <a:buFontTx/>
        <a:buNone/>
        <a:tabLst/>
        <a:defRPr sz="7699" b="0" i="0" u="none" strike="noStrike" cap="all" spc="0" baseline="0">
          <a:ln>
            <a:noFill/>
          </a:ln>
          <a:solidFill>
            <a:srgbClr val="535353"/>
          </a:solidFill>
          <a:uFillTx/>
          <a:latin typeface="+mn-lt"/>
          <a:ea typeface="+mn-ea"/>
          <a:cs typeface="+mn-cs"/>
          <a:sym typeface="Gill Sans Light"/>
        </a:defRPr>
      </a:lvl9pPr>
    </p:titleStyle>
    <p:bodyStyle>
      <a:lvl1pPr marL="454953"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1pPr>
      <a:lvl2pPr marL="909909"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2pPr>
      <a:lvl3pPr marL="1364857"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3pPr>
      <a:lvl4pPr marL="1819817"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4pPr>
      <a:lvl5pPr marL="2274762"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5pPr>
      <a:lvl6pPr marL="2729721"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6pPr>
      <a:lvl7pPr marL="3184667"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7pPr>
      <a:lvl8pPr marL="3639633"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8pPr>
      <a:lvl9pPr marL="4094580" marR="0" indent="-454953" algn="l" defTabSz="615526"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1pPr>
      <a:lvl2pPr marL="0" marR="0" indent="240859"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2pPr>
      <a:lvl3pPr marL="0" marR="0" indent="481711"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3pPr>
      <a:lvl4pPr marL="0" marR="0" indent="722573"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4pPr>
      <a:lvl5pPr marL="0" marR="0" indent="963428"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5pPr>
      <a:lvl6pPr marL="0" marR="0" indent="1204291"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6pPr>
      <a:lvl7pPr marL="0" marR="0" indent="1445142"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7pPr>
      <a:lvl8pPr marL="0" marR="0" indent="1685999"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8pPr>
      <a:lvl9pPr marL="0" marR="0" indent="1926861" algn="ctr" defTabSz="615526" rtl="0" latinLnBrk="0">
        <a:lnSpc>
          <a:spcPct val="100000"/>
        </a:lnSpc>
        <a:spcBef>
          <a:spcPts val="0"/>
        </a:spcBef>
        <a:spcAft>
          <a:spcPts val="0"/>
        </a:spcAft>
        <a:buClrTx/>
        <a:buSzTx/>
        <a:buFontTx/>
        <a:buNone/>
        <a:tabLst/>
        <a:defRPr sz="1898"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500063" y="267891"/>
            <a:ext cx="17287876" cy="25717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Texto do Título</a:t>
            </a:r>
          </a:p>
        </p:txBody>
      </p:sp>
      <p:sp>
        <p:nvSpPr>
          <p:cNvPr id="3" name="Shape 3"/>
          <p:cNvSpPr>
            <a:spLocks noGrp="1"/>
          </p:cNvSpPr>
          <p:nvPr>
            <p:ph type="body" idx="1"/>
          </p:nvPr>
        </p:nvSpPr>
        <p:spPr>
          <a:xfrm>
            <a:off x="500063" y="2879825"/>
            <a:ext cx="17287876" cy="66436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Nível de Corpo Um</a:t>
            </a:r>
          </a:p>
          <a:p>
            <a:pPr lvl="1"/>
            <a:r>
              <a:t>Nível de Corpo Dois</a:t>
            </a:r>
          </a:p>
          <a:p>
            <a:pPr lvl="2"/>
            <a:r>
              <a:t>Nível de Corpo Três</a:t>
            </a:r>
          </a:p>
          <a:p>
            <a:pPr lvl="3"/>
            <a:r>
              <a:t>Nível de Corpo Quatro</a:t>
            </a:r>
          </a:p>
          <a:p>
            <a:pPr lvl="4"/>
            <a:r>
              <a:t>Nível de Corpo Cinco</a:t>
            </a:r>
          </a:p>
        </p:txBody>
      </p:sp>
      <p:sp>
        <p:nvSpPr>
          <p:cNvPr id="4" name="Shape 4"/>
          <p:cNvSpPr>
            <a:spLocks noGrp="1"/>
          </p:cNvSpPr>
          <p:nvPr>
            <p:ph type="sldNum" sz="quarter" idx="2"/>
          </p:nvPr>
        </p:nvSpPr>
        <p:spPr>
          <a:xfrm>
            <a:off x="8924377" y="9778009"/>
            <a:ext cx="492122" cy="394980"/>
          </a:xfrm>
          <a:prstGeom prst="rect">
            <a:avLst/>
          </a:prstGeom>
          <a:ln w="12700">
            <a:miter lim="400000"/>
          </a:ln>
        </p:spPr>
        <p:txBody>
          <a:bodyPr wrap="none" lIns="50800" tIns="50800" rIns="50800" bIns="50800">
            <a:spAutoFit/>
          </a:bodyPr>
          <a:lstStyle>
            <a:lvl1pPr>
              <a:defRPr sz="1900"/>
            </a:lvl1pPr>
          </a:lstStyle>
          <a:p>
            <a:fld id="{86CB4B4D-7CA3-9044-876B-883B54F8677D}" type="slidenum">
              <a:t>‹nº›</a:t>
            </a:fld>
            <a:endParaRPr/>
          </a:p>
        </p:txBody>
      </p:sp>
    </p:spTree>
    <p:extLst>
      <p:ext uri="{BB962C8B-B14F-4D97-AF65-F5344CB8AC3E}">
        <p14:creationId xmlns:p14="http://schemas.microsoft.com/office/powerpoint/2010/main" val="88654539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spd="med"/>
  <p:txStyles>
    <p:titleStyle>
      <a:lvl1pPr marL="0" marR="0" indent="0" algn="ctr" defTabSz="616124" rtl="0" latinLnBrk="0">
        <a:lnSpc>
          <a:spcPct val="100000"/>
        </a:lnSpc>
        <a:spcBef>
          <a:spcPts val="0"/>
        </a:spcBef>
        <a:spcAft>
          <a:spcPts val="0"/>
        </a:spcAft>
        <a:buClrTx/>
        <a:buSzTx/>
        <a:buFontTx/>
        <a:buNone/>
        <a:tabLst/>
        <a:defRPr sz="7593" b="0" i="0" u="none" strike="noStrike" cap="all" spc="0" baseline="0">
          <a:ln>
            <a:noFill/>
          </a:ln>
          <a:solidFill>
            <a:srgbClr val="535353"/>
          </a:solidFill>
          <a:uFillTx/>
          <a:latin typeface="+mn-lt"/>
          <a:ea typeface="+mn-ea"/>
          <a:cs typeface="+mn-cs"/>
          <a:sym typeface="Gill Sans Light"/>
        </a:defRPr>
      </a:lvl1pPr>
      <a:lvl2pPr marL="0" marR="0" indent="241093" algn="ctr" defTabSz="616124" rtl="0" latinLnBrk="0">
        <a:lnSpc>
          <a:spcPct val="100000"/>
        </a:lnSpc>
        <a:spcBef>
          <a:spcPts val="0"/>
        </a:spcBef>
        <a:spcAft>
          <a:spcPts val="0"/>
        </a:spcAft>
        <a:buClrTx/>
        <a:buSzTx/>
        <a:buFontTx/>
        <a:buNone/>
        <a:tabLst/>
        <a:defRPr sz="7593" b="0" i="0" u="none" strike="noStrike" cap="all" spc="0" baseline="0">
          <a:ln>
            <a:noFill/>
          </a:ln>
          <a:solidFill>
            <a:srgbClr val="535353"/>
          </a:solidFill>
          <a:uFillTx/>
          <a:latin typeface="+mn-lt"/>
          <a:ea typeface="+mn-ea"/>
          <a:cs typeface="+mn-cs"/>
          <a:sym typeface="Gill Sans Light"/>
        </a:defRPr>
      </a:lvl2pPr>
      <a:lvl3pPr marL="0" marR="0" indent="482184" algn="ctr" defTabSz="616124" rtl="0" latinLnBrk="0">
        <a:lnSpc>
          <a:spcPct val="100000"/>
        </a:lnSpc>
        <a:spcBef>
          <a:spcPts val="0"/>
        </a:spcBef>
        <a:spcAft>
          <a:spcPts val="0"/>
        </a:spcAft>
        <a:buClrTx/>
        <a:buSzTx/>
        <a:buFontTx/>
        <a:buNone/>
        <a:tabLst/>
        <a:defRPr sz="7593" b="0" i="0" u="none" strike="noStrike" cap="all" spc="0" baseline="0">
          <a:ln>
            <a:noFill/>
          </a:ln>
          <a:solidFill>
            <a:srgbClr val="535353"/>
          </a:solidFill>
          <a:uFillTx/>
          <a:latin typeface="+mn-lt"/>
          <a:ea typeface="+mn-ea"/>
          <a:cs typeface="+mn-cs"/>
          <a:sym typeface="Gill Sans Light"/>
        </a:defRPr>
      </a:lvl3pPr>
      <a:lvl4pPr marL="0" marR="0" indent="723276" algn="ctr" defTabSz="616124" rtl="0" latinLnBrk="0">
        <a:lnSpc>
          <a:spcPct val="100000"/>
        </a:lnSpc>
        <a:spcBef>
          <a:spcPts val="0"/>
        </a:spcBef>
        <a:spcAft>
          <a:spcPts val="0"/>
        </a:spcAft>
        <a:buClrTx/>
        <a:buSzTx/>
        <a:buFontTx/>
        <a:buNone/>
        <a:tabLst/>
        <a:defRPr sz="7593" b="0" i="0" u="none" strike="noStrike" cap="all" spc="0" baseline="0">
          <a:ln>
            <a:noFill/>
          </a:ln>
          <a:solidFill>
            <a:srgbClr val="535353"/>
          </a:solidFill>
          <a:uFillTx/>
          <a:latin typeface="+mn-lt"/>
          <a:ea typeface="+mn-ea"/>
          <a:cs typeface="+mn-cs"/>
          <a:sym typeface="Gill Sans Light"/>
        </a:defRPr>
      </a:lvl4pPr>
      <a:lvl5pPr marL="0" marR="0" indent="964369" algn="ctr" defTabSz="616124" rtl="0" latinLnBrk="0">
        <a:lnSpc>
          <a:spcPct val="100000"/>
        </a:lnSpc>
        <a:spcBef>
          <a:spcPts val="0"/>
        </a:spcBef>
        <a:spcAft>
          <a:spcPts val="0"/>
        </a:spcAft>
        <a:buClrTx/>
        <a:buSzTx/>
        <a:buFontTx/>
        <a:buNone/>
        <a:tabLst/>
        <a:defRPr sz="7593" b="0" i="0" u="none" strike="noStrike" cap="all" spc="0" baseline="0">
          <a:ln>
            <a:noFill/>
          </a:ln>
          <a:solidFill>
            <a:srgbClr val="535353"/>
          </a:solidFill>
          <a:uFillTx/>
          <a:latin typeface="+mn-lt"/>
          <a:ea typeface="+mn-ea"/>
          <a:cs typeface="+mn-cs"/>
          <a:sym typeface="Gill Sans Light"/>
        </a:defRPr>
      </a:lvl5pPr>
      <a:lvl6pPr marL="0" marR="0" indent="1205460" algn="ctr" defTabSz="616124" rtl="0" latinLnBrk="0">
        <a:lnSpc>
          <a:spcPct val="100000"/>
        </a:lnSpc>
        <a:spcBef>
          <a:spcPts val="0"/>
        </a:spcBef>
        <a:spcAft>
          <a:spcPts val="0"/>
        </a:spcAft>
        <a:buClrTx/>
        <a:buSzTx/>
        <a:buFontTx/>
        <a:buNone/>
        <a:tabLst/>
        <a:defRPr sz="7593" b="0" i="0" u="none" strike="noStrike" cap="all" spc="0" baseline="0">
          <a:ln>
            <a:noFill/>
          </a:ln>
          <a:solidFill>
            <a:srgbClr val="535353"/>
          </a:solidFill>
          <a:uFillTx/>
          <a:latin typeface="+mn-lt"/>
          <a:ea typeface="+mn-ea"/>
          <a:cs typeface="+mn-cs"/>
          <a:sym typeface="Gill Sans Light"/>
        </a:defRPr>
      </a:lvl6pPr>
      <a:lvl7pPr marL="0" marR="0" indent="1446553" algn="ctr" defTabSz="616124" rtl="0" latinLnBrk="0">
        <a:lnSpc>
          <a:spcPct val="100000"/>
        </a:lnSpc>
        <a:spcBef>
          <a:spcPts val="0"/>
        </a:spcBef>
        <a:spcAft>
          <a:spcPts val="0"/>
        </a:spcAft>
        <a:buClrTx/>
        <a:buSzTx/>
        <a:buFontTx/>
        <a:buNone/>
        <a:tabLst/>
        <a:defRPr sz="7593" b="0" i="0" u="none" strike="noStrike" cap="all" spc="0" baseline="0">
          <a:ln>
            <a:noFill/>
          </a:ln>
          <a:solidFill>
            <a:srgbClr val="535353"/>
          </a:solidFill>
          <a:uFillTx/>
          <a:latin typeface="+mn-lt"/>
          <a:ea typeface="+mn-ea"/>
          <a:cs typeface="+mn-cs"/>
          <a:sym typeface="Gill Sans Light"/>
        </a:defRPr>
      </a:lvl7pPr>
      <a:lvl8pPr marL="0" marR="0" indent="1687646" algn="ctr" defTabSz="616124" rtl="0" latinLnBrk="0">
        <a:lnSpc>
          <a:spcPct val="100000"/>
        </a:lnSpc>
        <a:spcBef>
          <a:spcPts val="0"/>
        </a:spcBef>
        <a:spcAft>
          <a:spcPts val="0"/>
        </a:spcAft>
        <a:buClrTx/>
        <a:buSzTx/>
        <a:buFontTx/>
        <a:buNone/>
        <a:tabLst/>
        <a:defRPr sz="7593" b="0" i="0" u="none" strike="noStrike" cap="all" spc="0" baseline="0">
          <a:ln>
            <a:noFill/>
          </a:ln>
          <a:solidFill>
            <a:srgbClr val="535353"/>
          </a:solidFill>
          <a:uFillTx/>
          <a:latin typeface="+mn-lt"/>
          <a:ea typeface="+mn-ea"/>
          <a:cs typeface="+mn-cs"/>
          <a:sym typeface="Gill Sans Light"/>
        </a:defRPr>
      </a:lvl8pPr>
      <a:lvl9pPr marL="0" marR="0" indent="1928736" algn="ctr" defTabSz="616124" rtl="0" latinLnBrk="0">
        <a:lnSpc>
          <a:spcPct val="100000"/>
        </a:lnSpc>
        <a:spcBef>
          <a:spcPts val="0"/>
        </a:spcBef>
        <a:spcAft>
          <a:spcPts val="0"/>
        </a:spcAft>
        <a:buClrTx/>
        <a:buSzTx/>
        <a:buFontTx/>
        <a:buNone/>
        <a:tabLst/>
        <a:defRPr sz="7593" b="0" i="0" u="none" strike="noStrike" cap="all" spc="0" baseline="0">
          <a:ln>
            <a:noFill/>
          </a:ln>
          <a:solidFill>
            <a:srgbClr val="535353"/>
          </a:solidFill>
          <a:uFillTx/>
          <a:latin typeface="+mn-lt"/>
          <a:ea typeface="+mn-ea"/>
          <a:cs typeface="+mn-cs"/>
          <a:sym typeface="Gill Sans Light"/>
        </a:defRPr>
      </a:lvl9pPr>
    </p:titleStyle>
    <p:bodyStyle>
      <a:lvl1pPr marL="455396" marR="0" indent="-455396" algn="l" defTabSz="616124"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1pPr>
      <a:lvl2pPr marL="910793" marR="0" indent="-455396" algn="l" defTabSz="616124"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2pPr>
      <a:lvl3pPr marL="1366189" marR="0" indent="-455396" algn="l" defTabSz="616124"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3pPr>
      <a:lvl4pPr marL="1821584" marR="0" indent="-455396" algn="l" defTabSz="616124"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4pPr>
      <a:lvl5pPr marL="2276981" marR="0" indent="-455396" algn="l" defTabSz="616124"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5pPr>
      <a:lvl6pPr marL="2732376" marR="0" indent="-455396" algn="l" defTabSz="616124"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6pPr>
      <a:lvl7pPr marL="3187773" marR="0" indent="-455396" algn="l" defTabSz="616124"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7pPr>
      <a:lvl8pPr marL="3643170" marR="0" indent="-455396" algn="l" defTabSz="616124"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8pPr>
      <a:lvl9pPr marL="4098565" marR="0" indent="-455396" algn="l" defTabSz="616124" rtl="0" latinLnBrk="0">
        <a:lnSpc>
          <a:spcPct val="100000"/>
        </a:lnSpc>
        <a:spcBef>
          <a:spcPts val="4008"/>
        </a:spcBef>
        <a:spcAft>
          <a:spcPts val="0"/>
        </a:spcAft>
        <a:buClrTx/>
        <a:buSzPct val="82000"/>
        <a:buFontTx/>
        <a:buChar char="•"/>
        <a:tabLst/>
        <a:defRPr sz="4008"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616124" rtl="0" latinLnBrk="0">
        <a:lnSpc>
          <a:spcPct val="100000"/>
        </a:lnSpc>
        <a:spcBef>
          <a:spcPts val="0"/>
        </a:spcBef>
        <a:spcAft>
          <a:spcPts val="0"/>
        </a:spcAft>
        <a:buClrTx/>
        <a:buSzTx/>
        <a:buFontTx/>
        <a:buNone/>
        <a:tabLst/>
        <a:defRPr sz="1900" b="0" i="0" u="none" strike="noStrike" cap="none" spc="0" baseline="0">
          <a:ln>
            <a:noFill/>
          </a:ln>
          <a:solidFill>
            <a:schemeClr val="tx1"/>
          </a:solidFill>
          <a:uFillTx/>
          <a:latin typeface="+mn-lt"/>
          <a:ea typeface="+mn-ea"/>
          <a:cs typeface="+mn-cs"/>
          <a:sym typeface="Gill Sans Light"/>
        </a:defRPr>
      </a:lvl1pPr>
      <a:lvl2pPr marL="0" marR="0" indent="241093" algn="ctr" defTabSz="616124" rtl="0" latinLnBrk="0">
        <a:lnSpc>
          <a:spcPct val="100000"/>
        </a:lnSpc>
        <a:spcBef>
          <a:spcPts val="0"/>
        </a:spcBef>
        <a:spcAft>
          <a:spcPts val="0"/>
        </a:spcAft>
        <a:buClrTx/>
        <a:buSzTx/>
        <a:buFontTx/>
        <a:buNone/>
        <a:tabLst/>
        <a:defRPr sz="1900" b="0" i="0" u="none" strike="noStrike" cap="none" spc="0" baseline="0">
          <a:ln>
            <a:noFill/>
          </a:ln>
          <a:solidFill>
            <a:schemeClr val="tx1"/>
          </a:solidFill>
          <a:uFillTx/>
          <a:latin typeface="+mn-lt"/>
          <a:ea typeface="+mn-ea"/>
          <a:cs typeface="+mn-cs"/>
          <a:sym typeface="Gill Sans Light"/>
        </a:defRPr>
      </a:lvl2pPr>
      <a:lvl3pPr marL="0" marR="0" indent="482184" algn="ctr" defTabSz="616124" rtl="0" latinLnBrk="0">
        <a:lnSpc>
          <a:spcPct val="100000"/>
        </a:lnSpc>
        <a:spcBef>
          <a:spcPts val="0"/>
        </a:spcBef>
        <a:spcAft>
          <a:spcPts val="0"/>
        </a:spcAft>
        <a:buClrTx/>
        <a:buSzTx/>
        <a:buFontTx/>
        <a:buNone/>
        <a:tabLst/>
        <a:defRPr sz="1900" b="0" i="0" u="none" strike="noStrike" cap="none" spc="0" baseline="0">
          <a:ln>
            <a:noFill/>
          </a:ln>
          <a:solidFill>
            <a:schemeClr val="tx1"/>
          </a:solidFill>
          <a:uFillTx/>
          <a:latin typeface="+mn-lt"/>
          <a:ea typeface="+mn-ea"/>
          <a:cs typeface="+mn-cs"/>
          <a:sym typeface="Gill Sans Light"/>
        </a:defRPr>
      </a:lvl3pPr>
      <a:lvl4pPr marL="0" marR="0" indent="723276" algn="ctr" defTabSz="616124" rtl="0" latinLnBrk="0">
        <a:lnSpc>
          <a:spcPct val="100000"/>
        </a:lnSpc>
        <a:spcBef>
          <a:spcPts val="0"/>
        </a:spcBef>
        <a:spcAft>
          <a:spcPts val="0"/>
        </a:spcAft>
        <a:buClrTx/>
        <a:buSzTx/>
        <a:buFontTx/>
        <a:buNone/>
        <a:tabLst/>
        <a:defRPr sz="1900" b="0" i="0" u="none" strike="noStrike" cap="none" spc="0" baseline="0">
          <a:ln>
            <a:noFill/>
          </a:ln>
          <a:solidFill>
            <a:schemeClr val="tx1"/>
          </a:solidFill>
          <a:uFillTx/>
          <a:latin typeface="+mn-lt"/>
          <a:ea typeface="+mn-ea"/>
          <a:cs typeface="+mn-cs"/>
          <a:sym typeface="Gill Sans Light"/>
        </a:defRPr>
      </a:lvl4pPr>
      <a:lvl5pPr marL="0" marR="0" indent="964369" algn="ctr" defTabSz="616124" rtl="0" latinLnBrk="0">
        <a:lnSpc>
          <a:spcPct val="100000"/>
        </a:lnSpc>
        <a:spcBef>
          <a:spcPts val="0"/>
        </a:spcBef>
        <a:spcAft>
          <a:spcPts val="0"/>
        </a:spcAft>
        <a:buClrTx/>
        <a:buSzTx/>
        <a:buFontTx/>
        <a:buNone/>
        <a:tabLst/>
        <a:defRPr sz="1900" b="0" i="0" u="none" strike="noStrike" cap="none" spc="0" baseline="0">
          <a:ln>
            <a:noFill/>
          </a:ln>
          <a:solidFill>
            <a:schemeClr val="tx1"/>
          </a:solidFill>
          <a:uFillTx/>
          <a:latin typeface="+mn-lt"/>
          <a:ea typeface="+mn-ea"/>
          <a:cs typeface="+mn-cs"/>
          <a:sym typeface="Gill Sans Light"/>
        </a:defRPr>
      </a:lvl5pPr>
      <a:lvl6pPr marL="0" marR="0" indent="1205460" algn="ctr" defTabSz="616124" rtl="0" latinLnBrk="0">
        <a:lnSpc>
          <a:spcPct val="100000"/>
        </a:lnSpc>
        <a:spcBef>
          <a:spcPts val="0"/>
        </a:spcBef>
        <a:spcAft>
          <a:spcPts val="0"/>
        </a:spcAft>
        <a:buClrTx/>
        <a:buSzTx/>
        <a:buFontTx/>
        <a:buNone/>
        <a:tabLst/>
        <a:defRPr sz="1900" b="0" i="0" u="none" strike="noStrike" cap="none" spc="0" baseline="0">
          <a:ln>
            <a:noFill/>
          </a:ln>
          <a:solidFill>
            <a:schemeClr val="tx1"/>
          </a:solidFill>
          <a:uFillTx/>
          <a:latin typeface="+mn-lt"/>
          <a:ea typeface="+mn-ea"/>
          <a:cs typeface="+mn-cs"/>
          <a:sym typeface="Gill Sans Light"/>
        </a:defRPr>
      </a:lvl6pPr>
      <a:lvl7pPr marL="0" marR="0" indent="1446553" algn="ctr" defTabSz="616124" rtl="0" latinLnBrk="0">
        <a:lnSpc>
          <a:spcPct val="100000"/>
        </a:lnSpc>
        <a:spcBef>
          <a:spcPts val="0"/>
        </a:spcBef>
        <a:spcAft>
          <a:spcPts val="0"/>
        </a:spcAft>
        <a:buClrTx/>
        <a:buSzTx/>
        <a:buFontTx/>
        <a:buNone/>
        <a:tabLst/>
        <a:defRPr sz="1900" b="0" i="0" u="none" strike="noStrike" cap="none" spc="0" baseline="0">
          <a:ln>
            <a:noFill/>
          </a:ln>
          <a:solidFill>
            <a:schemeClr val="tx1"/>
          </a:solidFill>
          <a:uFillTx/>
          <a:latin typeface="+mn-lt"/>
          <a:ea typeface="+mn-ea"/>
          <a:cs typeface="+mn-cs"/>
          <a:sym typeface="Gill Sans Light"/>
        </a:defRPr>
      </a:lvl7pPr>
      <a:lvl8pPr marL="0" marR="0" indent="1687646" algn="ctr" defTabSz="616124" rtl="0" latinLnBrk="0">
        <a:lnSpc>
          <a:spcPct val="100000"/>
        </a:lnSpc>
        <a:spcBef>
          <a:spcPts val="0"/>
        </a:spcBef>
        <a:spcAft>
          <a:spcPts val="0"/>
        </a:spcAft>
        <a:buClrTx/>
        <a:buSzTx/>
        <a:buFontTx/>
        <a:buNone/>
        <a:tabLst/>
        <a:defRPr sz="1900" b="0" i="0" u="none" strike="noStrike" cap="none" spc="0" baseline="0">
          <a:ln>
            <a:noFill/>
          </a:ln>
          <a:solidFill>
            <a:schemeClr val="tx1"/>
          </a:solidFill>
          <a:uFillTx/>
          <a:latin typeface="+mn-lt"/>
          <a:ea typeface="+mn-ea"/>
          <a:cs typeface="+mn-cs"/>
          <a:sym typeface="Gill Sans Light"/>
        </a:defRPr>
      </a:lvl8pPr>
      <a:lvl9pPr marL="0" marR="0" indent="1928736" algn="ctr" defTabSz="616124" rtl="0" latinLnBrk="0">
        <a:lnSpc>
          <a:spcPct val="100000"/>
        </a:lnSpc>
        <a:spcBef>
          <a:spcPts val="0"/>
        </a:spcBef>
        <a:spcAft>
          <a:spcPts val="0"/>
        </a:spcAft>
        <a:buClrTx/>
        <a:buSzTx/>
        <a:buFontTx/>
        <a:buNone/>
        <a:tabLst/>
        <a:defRPr sz="19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50.tiff"/><Relationship Id="rId4" Type="http://schemas.openxmlformats.org/officeDocument/2006/relationships/image" Target="../media/image49.tiff"/></Relationships>
</file>

<file path=ppt/slides/_rels/slide2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50.tiff"/><Relationship Id="rId4" Type="http://schemas.openxmlformats.org/officeDocument/2006/relationships/image" Target="../media/image49.tiff"/></Relationships>
</file>

<file path=ppt/slides/_rels/slide2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50.tiff"/><Relationship Id="rId4" Type="http://schemas.openxmlformats.org/officeDocument/2006/relationships/image" Target="../media/image4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6.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5.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9.png"/><Relationship Id="rId1" Type="http://schemas.openxmlformats.org/officeDocument/2006/relationships/slideLayout" Target="../slideLayouts/slideLayout71.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1.xml"/></Relationships>
</file>

<file path=ppt/slides/_rels/slide5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2.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731061" y="0"/>
              <a:ext cx="17556936" cy="10286999"/>
            </a:xfrm>
            <a:prstGeom prst="rect">
              <a:avLst/>
            </a:prstGeom>
          </p:spPr>
        </p:pic>
        <p:pic>
          <p:nvPicPr>
            <p:cNvPr id="4" name="object 4"/>
            <p:cNvPicPr/>
            <p:nvPr/>
          </p:nvPicPr>
          <p:blipFill>
            <a:blip r:embed="rId3" cstate="print"/>
            <a:stretch>
              <a:fillRect/>
            </a:stretch>
          </p:blipFill>
          <p:spPr>
            <a:xfrm>
              <a:off x="13084985" y="6740496"/>
              <a:ext cx="4571999" cy="3546503"/>
            </a:xfrm>
            <a:prstGeom prst="rect">
              <a:avLst/>
            </a:prstGeom>
          </p:spPr>
        </p:pic>
        <p:pic>
          <p:nvPicPr>
            <p:cNvPr id="5" name="object 5"/>
            <p:cNvPicPr/>
            <p:nvPr/>
          </p:nvPicPr>
          <p:blipFill>
            <a:blip r:embed="rId4" cstate="print"/>
            <a:stretch>
              <a:fillRect/>
            </a:stretch>
          </p:blipFill>
          <p:spPr>
            <a:xfrm>
              <a:off x="1034764" y="188046"/>
              <a:ext cx="2308280" cy="1927606"/>
            </a:xfrm>
            <a:prstGeom prst="rect">
              <a:avLst/>
            </a:prstGeom>
          </p:spPr>
        </p:pic>
        <p:pic>
          <p:nvPicPr>
            <p:cNvPr id="6" name="object 6"/>
            <p:cNvPicPr/>
            <p:nvPr/>
          </p:nvPicPr>
          <p:blipFill>
            <a:blip r:embed="rId5" cstate="print"/>
            <a:stretch>
              <a:fillRect/>
            </a:stretch>
          </p:blipFill>
          <p:spPr>
            <a:xfrm>
              <a:off x="9910886" y="8174402"/>
              <a:ext cx="2308175" cy="1927833"/>
            </a:xfrm>
            <a:prstGeom prst="rect">
              <a:avLst/>
            </a:prstGeom>
          </p:spPr>
        </p:pic>
      </p:grpSp>
      <p:sp>
        <p:nvSpPr>
          <p:cNvPr id="7" name="object 7"/>
          <p:cNvSpPr txBox="1">
            <a:spLocks noGrp="1"/>
          </p:cNvSpPr>
          <p:nvPr>
            <p:ph type="title"/>
          </p:nvPr>
        </p:nvSpPr>
        <p:spPr>
          <a:xfrm>
            <a:off x="1722918" y="2685275"/>
            <a:ext cx="14583882" cy="4560736"/>
          </a:xfrm>
          <a:prstGeom prst="rect">
            <a:avLst/>
          </a:prstGeom>
        </p:spPr>
        <p:txBody>
          <a:bodyPr vert="horz" wrap="square" lIns="0" tIns="381000" rIns="0" bIns="0" rtlCol="0">
            <a:spAutoFit/>
          </a:bodyPr>
          <a:lstStyle/>
          <a:p>
            <a:pPr marL="12700" marR="5080" indent="338455">
              <a:lnSpc>
                <a:spcPct val="78700"/>
              </a:lnSpc>
              <a:spcBef>
                <a:spcPts val="3000"/>
              </a:spcBef>
            </a:pPr>
            <a:r>
              <a:rPr i="1" spc="-1045" dirty="0"/>
              <a:t>C</a:t>
            </a:r>
            <a:r>
              <a:rPr i="1" spc="-1085" dirty="0"/>
              <a:t>U</a:t>
            </a:r>
            <a:r>
              <a:rPr i="1" spc="-1100" dirty="0"/>
              <a:t>R</a:t>
            </a:r>
            <a:r>
              <a:rPr i="1" spc="-1125" dirty="0"/>
              <a:t>S</a:t>
            </a:r>
            <a:r>
              <a:rPr i="1" spc="-300" dirty="0"/>
              <a:t>O</a:t>
            </a:r>
            <a:r>
              <a:rPr i="1" spc="-2075" dirty="0"/>
              <a:t> </a:t>
            </a:r>
            <a:r>
              <a:rPr i="1" spc="-844" dirty="0"/>
              <a:t>P</a:t>
            </a:r>
            <a:r>
              <a:rPr i="1" spc="-840" dirty="0"/>
              <a:t>A</a:t>
            </a:r>
            <a:r>
              <a:rPr i="1" spc="-894" dirty="0"/>
              <a:t>R</a:t>
            </a:r>
            <a:r>
              <a:rPr i="1" spc="-95" dirty="0"/>
              <a:t>A</a:t>
            </a:r>
            <a:r>
              <a:rPr spc="-670" dirty="0"/>
              <a:t> </a:t>
            </a:r>
            <a:r>
              <a:rPr spc="-1015" dirty="0"/>
              <a:t>ACA</a:t>
            </a:r>
            <a:r>
              <a:rPr spc="-1030" dirty="0"/>
              <a:t>D</a:t>
            </a:r>
            <a:r>
              <a:rPr spc="-1040" dirty="0"/>
              <a:t>Ê</a:t>
            </a:r>
            <a:r>
              <a:rPr spc="-1019" dirty="0"/>
              <a:t>M</a:t>
            </a:r>
            <a:r>
              <a:rPr spc="-1480" dirty="0"/>
              <a:t>I</a:t>
            </a:r>
            <a:r>
              <a:rPr spc="-1015" dirty="0"/>
              <a:t>C</a:t>
            </a:r>
            <a:r>
              <a:rPr spc="-1030" dirty="0"/>
              <a:t>O</a:t>
            </a:r>
            <a:r>
              <a:rPr spc="-270" dirty="0"/>
              <a:t>S</a:t>
            </a:r>
            <a:br>
              <a:rPr lang="pt-BR" spc="-270" dirty="0"/>
            </a:br>
            <a:r>
              <a:rPr lang="pt-BR" spc="-270" dirty="0"/>
              <a:t>        </a:t>
            </a:r>
            <a:r>
              <a:rPr lang="pt-BR" sz="8800" i="1" spc="-1880" dirty="0">
                <a:solidFill>
                  <a:srgbClr val="000000"/>
                </a:solidFill>
              </a:rPr>
              <a:t>2</a:t>
            </a:r>
            <a:r>
              <a:rPr lang="pt-BR" sz="8800" i="1" spc="-1770" dirty="0">
                <a:solidFill>
                  <a:srgbClr val="000000"/>
                </a:solidFill>
              </a:rPr>
              <a:t>0</a:t>
            </a:r>
            <a:r>
              <a:rPr lang="pt-BR" sz="8800" i="1" spc="-1880" dirty="0">
                <a:solidFill>
                  <a:srgbClr val="000000"/>
                </a:solidFill>
              </a:rPr>
              <a:t>2</a:t>
            </a:r>
            <a:r>
              <a:rPr lang="pt-BR" sz="8800" i="1" spc="-985" dirty="0">
                <a:solidFill>
                  <a:srgbClr val="000000"/>
                </a:solidFill>
              </a:rPr>
              <a:t>2/2023</a:t>
            </a:r>
            <a:endParaRPr sz="11500" i="1" spc="-985" dirty="0">
              <a:solidFill>
                <a:srgbClr val="000000"/>
              </a:solidFill>
            </a:endParaRPr>
          </a:p>
        </p:txBody>
      </p:sp>
      <p:grpSp>
        <p:nvGrpSpPr>
          <p:cNvPr id="8" name="object 8"/>
          <p:cNvGrpSpPr/>
          <p:nvPr/>
        </p:nvGrpSpPr>
        <p:grpSpPr>
          <a:xfrm>
            <a:off x="13293628" y="0"/>
            <a:ext cx="4994910" cy="4936490"/>
            <a:chOff x="13293628" y="0"/>
            <a:chExt cx="4994910" cy="4936490"/>
          </a:xfrm>
        </p:grpSpPr>
        <p:sp>
          <p:nvSpPr>
            <p:cNvPr id="9" name="object 9"/>
            <p:cNvSpPr/>
            <p:nvPr/>
          </p:nvSpPr>
          <p:spPr>
            <a:xfrm>
              <a:off x="13679798" y="0"/>
              <a:ext cx="4608830" cy="4597400"/>
            </a:xfrm>
            <a:custGeom>
              <a:avLst/>
              <a:gdLst/>
              <a:ahLst/>
              <a:cxnLst/>
              <a:rect l="l" t="t" r="r" b="b"/>
              <a:pathLst>
                <a:path w="4608830" h="4597400">
                  <a:moveTo>
                    <a:pt x="0" y="0"/>
                  </a:moveTo>
                  <a:lnTo>
                    <a:pt x="4608202" y="0"/>
                  </a:lnTo>
                  <a:lnTo>
                    <a:pt x="4608202" y="4597111"/>
                  </a:lnTo>
                  <a:lnTo>
                    <a:pt x="0" y="0"/>
                  </a:lnTo>
                  <a:close/>
                </a:path>
              </a:pathLst>
            </a:custGeom>
            <a:solidFill>
              <a:srgbClr val="66BE44"/>
            </a:solidFill>
          </p:spPr>
          <p:txBody>
            <a:bodyPr wrap="square" lIns="0" tIns="0" rIns="0" bIns="0" rtlCol="0"/>
            <a:lstStyle/>
            <a:p>
              <a:endParaRPr/>
            </a:p>
          </p:txBody>
        </p:sp>
        <p:sp>
          <p:nvSpPr>
            <p:cNvPr id="10" name="object 10"/>
            <p:cNvSpPr/>
            <p:nvPr/>
          </p:nvSpPr>
          <p:spPr>
            <a:xfrm>
              <a:off x="13293628" y="491890"/>
              <a:ext cx="4445000" cy="4445000"/>
            </a:xfrm>
            <a:custGeom>
              <a:avLst/>
              <a:gdLst/>
              <a:ahLst/>
              <a:cxnLst/>
              <a:rect l="l" t="t" r="r" b="b"/>
              <a:pathLst>
                <a:path w="4445000" h="4445000">
                  <a:moveTo>
                    <a:pt x="4444426" y="4444426"/>
                  </a:moveTo>
                  <a:lnTo>
                    <a:pt x="4251334" y="4440328"/>
                  </a:lnTo>
                  <a:lnTo>
                    <a:pt x="4060373" y="4428144"/>
                  </a:lnTo>
                  <a:lnTo>
                    <a:pt x="3871707" y="4408040"/>
                  </a:lnTo>
                  <a:lnTo>
                    <a:pt x="3685501" y="4380180"/>
                  </a:lnTo>
                  <a:lnTo>
                    <a:pt x="3501922" y="4344732"/>
                  </a:lnTo>
                  <a:lnTo>
                    <a:pt x="3321135" y="4301859"/>
                  </a:lnTo>
                  <a:lnTo>
                    <a:pt x="3143306" y="4251727"/>
                  </a:lnTo>
                  <a:lnTo>
                    <a:pt x="2968598" y="4194503"/>
                  </a:lnTo>
                  <a:lnTo>
                    <a:pt x="2797179" y="4130350"/>
                  </a:lnTo>
                  <a:lnTo>
                    <a:pt x="2587781" y="4040669"/>
                  </a:lnTo>
                  <a:lnTo>
                    <a:pt x="2384103" y="3940746"/>
                  </a:lnTo>
                  <a:lnTo>
                    <a:pt x="2186466" y="3830902"/>
                  </a:lnTo>
                  <a:lnTo>
                    <a:pt x="1995196" y="3711462"/>
                  </a:lnTo>
                  <a:lnTo>
                    <a:pt x="1810614" y="3582748"/>
                  </a:lnTo>
                  <a:lnTo>
                    <a:pt x="1633043" y="3445083"/>
                  </a:lnTo>
                  <a:lnTo>
                    <a:pt x="1462808" y="3298791"/>
                  </a:lnTo>
                  <a:lnTo>
                    <a:pt x="1300231" y="3144195"/>
                  </a:lnTo>
                  <a:lnTo>
                    <a:pt x="1145634" y="2981617"/>
                  </a:lnTo>
                  <a:lnTo>
                    <a:pt x="999342" y="2811382"/>
                  </a:lnTo>
                  <a:lnTo>
                    <a:pt x="861678" y="2633812"/>
                  </a:lnTo>
                  <a:lnTo>
                    <a:pt x="732964" y="2449230"/>
                  </a:lnTo>
                  <a:lnTo>
                    <a:pt x="613523" y="2257959"/>
                  </a:lnTo>
                  <a:lnTo>
                    <a:pt x="503680" y="2060323"/>
                  </a:lnTo>
                  <a:lnTo>
                    <a:pt x="403756" y="1856644"/>
                  </a:lnTo>
                  <a:lnTo>
                    <a:pt x="314075" y="1647246"/>
                  </a:lnTo>
                  <a:lnTo>
                    <a:pt x="249923" y="1475827"/>
                  </a:lnTo>
                  <a:lnTo>
                    <a:pt x="192698" y="1301120"/>
                  </a:lnTo>
                  <a:lnTo>
                    <a:pt x="142567" y="1123290"/>
                  </a:lnTo>
                  <a:lnTo>
                    <a:pt x="99694" y="942503"/>
                  </a:lnTo>
                  <a:lnTo>
                    <a:pt x="64245" y="758924"/>
                  </a:lnTo>
                  <a:lnTo>
                    <a:pt x="36386" y="572719"/>
                  </a:lnTo>
                  <a:lnTo>
                    <a:pt x="16281" y="384053"/>
                  </a:lnTo>
                  <a:lnTo>
                    <a:pt x="4098" y="193091"/>
                  </a:lnTo>
                  <a:lnTo>
                    <a:pt x="0" y="0"/>
                  </a:lnTo>
                  <a:lnTo>
                    <a:pt x="4444426" y="0"/>
                  </a:lnTo>
                  <a:lnTo>
                    <a:pt x="4444426" y="4444426"/>
                  </a:lnTo>
                  <a:close/>
                </a:path>
              </a:pathLst>
            </a:custGeom>
            <a:solidFill>
              <a:srgbClr val="FFFFFF"/>
            </a:solidFill>
          </p:spPr>
          <p:txBody>
            <a:bodyPr wrap="square" lIns="0" tIns="0" rIns="0" bIns="0" rtlCol="0"/>
            <a:lstStyle/>
            <a:p>
              <a:endParaRPr/>
            </a:p>
          </p:txBody>
        </p:sp>
        <p:sp>
          <p:nvSpPr>
            <p:cNvPr id="11" name="object 11"/>
            <p:cNvSpPr/>
            <p:nvPr/>
          </p:nvSpPr>
          <p:spPr>
            <a:xfrm>
              <a:off x="14097650" y="0"/>
              <a:ext cx="4190365" cy="4127500"/>
            </a:xfrm>
            <a:custGeom>
              <a:avLst/>
              <a:gdLst/>
              <a:ahLst/>
              <a:cxnLst/>
              <a:rect l="l" t="t" r="r" b="b"/>
              <a:pathLst>
                <a:path w="4190365" h="4127500">
                  <a:moveTo>
                    <a:pt x="4190348" y="4127500"/>
                  </a:moveTo>
                  <a:lnTo>
                    <a:pt x="4098701" y="4127500"/>
                  </a:lnTo>
                  <a:lnTo>
                    <a:pt x="4050830" y="4114800"/>
                  </a:lnTo>
                  <a:lnTo>
                    <a:pt x="3955533" y="4114800"/>
                  </a:lnTo>
                  <a:lnTo>
                    <a:pt x="3908111" y="4102100"/>
                  </a:lnTo>
                  <a:lnTo>
                    <a:pt x="3860844" y="4102100"/>
                  </a:lnTo>
                  <a:lnTo>
                    <a:pt x="3813734" y="4089400"/>
                  </a:lnTo>
                  <a:lnTo>
                    <a:pt x="3766784" y="4089400"/>
                  </a:lnTo>
                  <a:lnTo>
                    <a:pt x="3719997" y="4076700"/>
                  </a:lnTo>
                  <a:lnTo>
                    <a:pt x="3673375" y="4076700"/>
                  </a:lnTo>
                  <a:lnTo>
                    <a:pt x="3580637" y="4051300"/>
                  </a:lnTo>
                  <a:lnTo>
                    <a:pt x="3534527" y="4051300"/>
                  </a:lnTo>
                  <a:lnTo>
                    <a:pt x="3306659" y="3987800"/>
                  </a:lnTo>
                  <a:lnTo>
                    <a:pt x="3261641" y="3987800"/>
                  </a:lnTo>
                  <a:lnTo>
                    <a:pt x="3127745" y="3949700"/>
                  </a:lnTo>
                  <a:lnTo>
                    <a:pt x="3083508" y="3924300"/>
                  </a:lnTo>
                  <a:lnTo>
                    <a:pt x="2908602" y="3873500"/>
                  </a:lnTo>
                  <a:lnTo>
                    <a:pt x="2865399" y="3848100"/>
                  </a:lnTo>
                  <a:lnTo>
                    <a:pt x="2737089" y="3810000"/>
                  </a:lnTo>
                  <a:lnTo>
                    <a:pt x="2694761" y="3784600"/>
                  </a:lnTo>
                  <a:lnTo>
                    <a:pt x="2652658" y="3771900"/>
                  </a:lnTo>
                  <a:lnTo>
                    <a:pt x="2610783" y="3746500"/>
                  </a:lnTo>
                  <a:lnTo>
                    <a:pt x="2569138" y="3733800"/>
                  </a:lnTo>
                  <a:lnTo>
                    <a:pt x="2527726" y="3708400"/>
                  </a:lnTo>
                  <a:lnTo>
                    <a:pt x="2486550" y="3695700"/>
                  </a:lnTo>
                  <a:lnTo>
                    <a:pt x="2404914" y="3644900"/>
                  </a:lnTo>
                  <a:lnTo>
                    <a:pt x="2364461" y="3632200"/>
                  </a:lnTo>
                  <a:lnTo>
                    <a:pt x="2284293" y="3581400"/>
                  </a:lnTo>
                  <a:lnTo>
                    <a:pt x="2244585" y="3568700"/>
                  </a:lnTo>
                  <a:lnTo>
                    <a:pt x="2205131" y="3543300"/>
                  </a:lnTo>
                  <a:lnTo>
                    <a:pt x="2049905" y="3441700"/>
                  </a:lnTo>
                  <a:lnTo>
                    <a:pt x="2011760" y="3429000"/>
                  </a:lnTo>
                  <a:lnTo>
                    <a:pt x="1898950" y="3352800"/>
                  </a:lnTo>
                  <a:lnTo>
                    <a:pt x="1861898" y="3314700"/>
                  </a:lnTo>
                  <a:lnTo>
                    <a:pt x="1752431" y="3238500"/>
                  </a:lnTo>
                  <a:lnTo>
                    <a:pt x="1645554" y="3162300"/>
                  </a:lnTo>
                  <a:lnTo>
                    <a:pt x="1610516" y="3124200"/>
                  </a:lnTo>
                  <a:lnTo>
                    <a:pt x="1541338" y="3073400"/>
                  </a:lnTo>
                  <a:lnTo>
                    <a:pt x="1507202" y="3035300"/>
                  </a:lnTo>
                  <a:lnTo>
                    <a:pt x="1439852" y="2984500"/>
                  </a:lnTo>
                  <a:lnTo>
                    <a:pt x="1406642" y="2946400"/>
                  </a:lnTo>
                  <a:lnTo>
                    <a:pt x="1373746" y="2921000"/>
                  </a:lnTo>
                  <a:lnTo>
                    <a:pt x="1341166" y="2882900"/>
                  </a:lnTo>
                  <a:lnTo>
                    <a:pt x="1308906" y="2857500"/>
                  </a:lnTo>
                  <a:lnTo>
                    <a:pt x="1276967" y="2819400"/>
                  </a:lnTo>
                  <a:lnTo>
                    <a:pt x="1245353" y="2794000"/>
                  </a:lnTo>
                  <a:lnTo>
                    <a:pt x="1214065" y="2755900"/>
                  </a:lnTo>
                  <a:lnTo>
                    <a:pt x="1183107" y="2730500"/>
                  </a:lnTo>
                  <a:lnTo>
                    <a:pt x="1152481" y="2692400"/>
                  </a:lnTo>
                  <a:lnTo>
                    <a:pt x="1122189" y="2654300"/>
                  </a:lnTo>
                  <a:lnTo>
                    <a:pt x="1092235" y="2628900"/>
                  </a:lnTo>
                  <a:lnTo>
                    <a:pt x="1062621" y="2590800"/>
                  </a:lnTo>
                  <a:lnTo>
                    <a:pt x="1033349" y="2552700"/>
                  </a:lnTo>
                  <a:lnTo>
                    <a:pt x="1004423" y="2527300"/>
                  </a:lnTo>
                  <a:lnTo>
                    <a:pt x="975844" y="2489200"/>
                  </a:lnTo>
                  <a:lnTo>
                    <a:pt x="947615" y="2451100"/>
                  </a:lnTo>
                  <a:lnTo>
                    <a:pt x="919740" y="2413000"/>
                  </a:lnTo>
                  <a:lnTo>
                    <a:pt x="892220" y="2374900"/>
                  </a:lnTo>
                  <a:lnTo>
                    <a:pt x="865058" y="2349500"/>
                  </a:lnTo>
                  <a:lnTo>
                    <a:pt x="838257" y="2311400"/>
                  </a:lnTo>
                  <a:lnTo>
                    <a:pt x="811819" y="2273300"/>
                  </a:lnTo>
                  <a:lnTo>
                    <a:pt x="785747" y="2235200"/>
                  </a:lnTo>
                  <a:lnTo>
                    <a:pt x="760044" y="2197100"/>
                  </a:lnTo>
                  <a:lnTo>
                    <a:pt x="734712" y="2159000"/>
                  </a:lnTo>
                  <a:lnTo>
                    <a:pt x="709754" y="2120900"/>
                  </a:lnTo>
                  <a:lnTo>
                    <a:pt x="685172" y="2082800"/>
                  </a:lnTo>
                  <a:lnTo>
                    <a:pt x="660969" y="2044700"/>
                  </a:lnTo>
                  <a:lnTo>
                    <a:pt x="637148" y="2006600"/>
                  </a:lnTo>
                  <a:lnTo>
                    <a:pt x="613712" y="1968500"/>
                  </a:lnTo>
                  <a:lnTo>
                    <a:pt x="590661" y="1930400"/>
                  </a:lnTo>
                  <a:lnTo>
                    <a:pt x="568001" y="1892300"/>
                  </a:lnTo>
                  <a:lnTo>
                    <a:pt x="545732" y="1841500"/>
                  </a:lnTo>
                  <a:lnTo>
                    <a:pt x="523859" y="1803400"/>
                  </a:lnTo>
                  <a:lnTo>
                    <a:pt x="502382" y="1765300"/>
                  </a:lnTo>
                  <a:lnTo>
                    <a:pt x="481305" y="1727200"/>
                  </a:lnTo>
                  <a:lnTo>
                    <a:pt x="460631" y="1689100"/>
                  </a:lnTo>
                  <a:lnTo>
                    <a:pt x="440362" y="1651000"/>
                  </a:lnTo>
                  <a:lnTo>
                    <a:pt x="420501" y="1600200"/>
                  </a:lnTo>
                  <a:lnTo>
                    <a:pt x="401050" y="1562100"/>
                  </a:lnTo>
                  <a:lnTo>
                    <a:pt x="382011" y="1524000"/>
                  </a:lnTo>
                  <a:lnTo>
                    <a:pt x="363389" y="1473200"/>
                  </a:lnTo>
                  <a:lnTo>
                    <a:pt x="345184" y="1435100"/>
                  </a:lnTo>
                  <a:lnTo>
                    <a:pt x="327401" y="1397000"/>
                  </a:lnTo>
                  <a:lnTo>
                    <a:pt x="310040" y="1346200"/>
                  </a:lnTo>
                  <a:lnTo>
                    <a:pt x="293106" y="1308100"/>
                  </a:lnTo>
                  <a:lnTo>
                    <a:pt x="276600" y="1270000"/>
                  </a:lnTo>
                  <a:lnTo>
                    <a:pt x="260525" y="1219200"/>
                  </a:lnTo>
                  <a:lnTo>
                    <a:pt x="244884" y="1181100"/>
                  </a:lnTo>
                  <a:lnTo>
                    <a:pt x="229680" y="1130300"/>
                  </a:lnTo>
                  <a:lnTo>
                    <a:pt x="214914" y="1092200"/>
                  </a:lnTo>
                  <a:lnTo>
                    <a:pt x="200590" y="1041400"/>
                  </a:lnTo>
                  <a:lnTo>
                    <a:pt x="186711" y="1003300"/>
                  </a:lnTo>
                  <a:lnTo>
                    <a:pt x="173278" y="952500"/>
                  </a:lnTo>
                  <a:lnTo>
                    <a:pt x="160294" y="914400"/>
                  </a:lnTo>
                  <a:lnTo>
                    <a:pt x="147763" y="863600"/>
                  </a:lnTo>
                  <a:lnTo>
                    <a:pt x="135686" y="825500"/>
                  </a:lnTo>
                  <a:lnTo>
                    <a:pt x="124067" y="774700"/>
                  </a:lnTo>
                  <a:lnTo>
                    <a:pt x="112907" y="736600"/>
                  </a:lnTo>
                  <a:lnTo>
                    <a:pt x="102210" y="685800"/>
                  </a:lnTo>
                  <a:lnTo>
                    <a:pt x="91978" y="635000"/>
                  </a:lnTo>
                  <a:lnTo>
                    <a:pt x="82213" y="596900"/>
                  </a:lnTo>
                  <a:lnTo>
                    <a:pt x="72919" y="546100"/>
                  </a:lnTo>
                  <a:lnTo>
                    <a:pt x="64098" y="495300"/>
                  </a:lnTo>
                  <a:lnTo>
                    <a:pt x="55752" y="457200"/>
                  </a:lnTo>
                  <a:lnTo>
                    <a:pt x="47885" y="406400"/>
                  </a:lnTo>
                  <a:lnTo>
                    <a:pt x="40498" y="355600"/>
                  </a:lnTo>
                  <a:lnTo>
                    <a:pt x="33594" y="317500"/>
                  </a:lnTo>
                  <a:lnTo>
                    <a:pt x="27177" y="266700"/>
                  </a:lnTo>
                  <a:lnTo>
                    <a:pt x="21248" y="215900"/>
                  </a:lnTo>
                  <a:lnTo>
                    <a:pt x="15810" y="177800"/>
                  </a:lnTo>
                  <a:lnTo>
                    <a:pt x="10866" y="127000"/>
                  </a:lnTo>
                  <a:lnTo>
                    <a:pt x="6418" y="76200"/>
                  </a:lnTo>
                  <a:lnTo>
                    <a:pt x="2469" y="25400"/>
                  </a:lnTo>
                  <a:lnTo>
                    <a:pt x="0" y="0"/>
                  </a:lnTo>
                  <a:lnTo>
                    <a:pt x="195294" y="0"/>
                  </a:lnTo>
                  <a:lnTo>
                    <a:pt x="197556" y="25400"/>
                  </a:lnTo>
                  <a:lnTo>
                    <a:pt x="201514" y="76200"/>
                  </a:lnTo>
                  <a:lnTo>
                    <a:pt x="206000" y="127000"/>
                  </a:lnTo>
                  <a:lnTo>
                    <a:pt x="211011" y="165100"/>
                  </a:lnTo>
                  <a:lnTo>
                    <a:pt x="216546" y="215900"/>
                  </a:lnTo>
                  <a:lnTo>
                    <a:pt x="222599" y="266700"/>
                  </a:lnTo>
                  <a:lnTo>
                    <a:pt x="229170" y="317500"/>
                  </a:lnTo>
                  <a:lnTo>
                    <a:pt x="236254" y="355600"/>
                  </a:lnTo>
                  <a:lnTo>
                    <a:pt x="243850" y="406400"/>
                  </a:lnTo>
                  <a:lnTo>
                    <a:pt x="251953" y="457200"/>
                  </a:lnTo>
                  <a:lnTo>
                    <a:pt x="260562" y="495300"/>
                  </a:lnTo>
                  <a:lnTo>
                    <a:pt x="269674" y="546100"/>
                  </a:lnTo>
                  <a:lnTo>
                    <a:pt x="279284" y="596900"/>
                  </a:lnTo>
                  <a:lnTo>
                    <a:pt x="289391" y="635000"/>
                  </a:lnTo>
                  <a:lnTo>
                    <a:pt x="299992" y="685800"/>
                  </a:lnTo>
                  <a:lnTo>
                    <a:pt x="311084" y="723900"/>
                  </a:lnTo>
                  <a:lnTo>
                    <a:pt x="322664" y="774700"/>
                  </a:lnTo>
                  <a:lnTo>
                    <a:pt x="334729" y="825500"/>
                  </a:lnTo>
                  <a:lnTo>
                    <a:pt x="347275" y="863600"/>
                  </a:lnTo>
                  <a:lnTo>
                    <a:pt x="360302" y="914400"/>
                  </a:lnTo>
                  <a:lnTo>
                    <a:pt x="373804" y="952500"/>
                  </a:lnTo>
                  <a:lnTo>
                    <a:pt x="387780" y="1003300"/>
                  </a:lnTo>
                  <a:lnTo>
                    <a:pt x="402227" y="1041400"/>
                  </a:lnTo>
                  <a:lnTo>
                    <a:pt x="417141" y="1092200"/>
                  </a:lnTo>
                  <a:lnTo>
                    <a:pt x="432520" y="1130300"/>
                  </a:lnTo>
                  <a:lnTo>
                    <a:pt x="448361" y="1168400"/>
                  </a:lnTo>
                  <a:lnTo>
                    <a:pt x="464661" y="1219200"/>
                  </a:lnTo>
                  <a:lnTo>
                    <a:pt x="481418" y="1257300"/>
                  </a:lnTo>
                  <a:lnTo>
                    <a:pt x="498627" y="1308100"/>
                  </a:lnTo>
                  <a:lnTo>
                    <a:pt x="516287" y="1346200"/>
                  </a:lnTo>
                  <a:lnTo>
                    <a:pt x="534394" y="1384300"/>
                  </a:lnTo>
                  <a:lnTo>
                    <a:pt x="552946" y="1435100"/>
                  </a:lnTo>
                  <a:lnTo>
                    <a:pt x="571940" y="1473200"/>
                  </a:lnTo>
                  <a:lnTo>
                    <a:pt x="591373" y="1511300"/>
                  </a:lnTo>
                  <a:lnTo>
                    <a:pt x="611241" y="1549400"/>
                  </a:lnTo>
                  <a:lnTo>
                    <a:pt x="631543" y="1600200"/>
                  </a:lnTo>
                  <a:lnTo>
                    <a:pt x="652275" y="1638300"/>
                  </a:lnTo>
                  <a:lnTo>
                    <a:pt x="673434" y="1676400"/>
                  </a:lnTo>
                  <a:lnTo>
                    <a:pt x="695017" y="1714500"/>
                  </a:lnTo>
                  <a:lnTo>
                    <a:pt x="717023" y="1752600"/>
                  </a:lnTo>
                  <a:lnTo>
                    <a:pt x="739446" y="1803400"/>
                  </a:lnTo>
                  <a:lnTo>
                    <a:pt x="762286" y="1841500"/>
                  </a:lnTo>
                  <a:lnTo>
                    <a:pt x="785538" y="1879600"/>
                  </a:lnTo>
                  <a:lnTo>
                    <a:pt x="809200" y="1917700"/>
                  </a:lnTo>
                  <a:lnTo>
                    <a:pt x="833269" y="1955800"/>
                  </a:lnTo>
                  <a:lnTo>
                    <a:pt x="857743" y="1993900"/>
                  </a:lnTo>
                  <a:lnTo>
                    <a:pt x="882618" y="2032000"/>
                  </a:lnTo>
                  <a:lnTo>
                    <a:pt x="907891" y="2070100"/>
                  </a:lnTo>
                  <a:lnTo>
                    <a:pt x="933560" y="2108200"/>
                  </a:lnTo>
                  <a:lnTo>
                    <a:pt x="959621" y="2146300"/>
                  </a:lnTo>
                  <a:lnTo>
                    <a:pt x="986072" y="2184400"/>
                  </a:lnTo>
                  <a:lnTo>
                    <a:pt x="1012910" y="2222500"/>
                  </a:lnTo>
                  <a:lnTo>
                    <a:pt x="1040132" y="2260600"/>
                  </a:lnTo>
                  <a:lnTo>
                    <a:pt x="1067735" y="2286000"/>
                  </a:lnTo>
                  <a:lnTo>
                    <a:pt x="1095717" y="2324100"/>
                  </a:lnTo>
                  <a:lnTo>
                    <a:pt x="1124073" y="2362200"/>
                  </a:lnTo>
                  <a:lnTo>
                    <a:pt x="1152802" y="2400300"/>
                  </a:lnTo>
                  <a:lnTo>
                    <a:pt x="1181901" y="2438400"/>
                  </a:lnTo>
                  <a:lnTo>
                    <a:pt x="1211366" y="2463800"/>
                  </a:lnTo>
                  <a:lnTo>
                    <a:pt x="1241195" y="2501900"/>
                  </a:lnTo>
                  <a:lnTo>
                    <a:pt x="1271385" y="2540000"/>
                  </a:lnTo>
                  <a:lnTo>
                    <a:pt x="1301933" y="2565400"/>
                  </a:lnTo>
                  <a:lnTo>
                    <a:pt x="1332836" y="2603500"/>
                  </a:lnTo>
                  <a:lnTo>
                    <a:pt x="1364092" y="2641600"/>
                  </a:lnTo>
                  <a:lnTo>
                    <a:pt x="1395696" y="2667000"/>
                  </a:lnTo>
                  <a:lnTo>
                    <a:pt x="1427647" y="2705100"/>
                  </a:lnTo>
                  <a:lnTo>
                    <a:pt x="1459942" y="2730500"/>
                  </a:lnTo>
                  <a:lnTo>
                    <a:pt x="1492577" y="2768600"/>
                  </a:lnTo>
                  <a:lnTo>
                    <a:pt x="1525551" y="2794000"/>
                  </a:lnTo>
                  <a:lnTo>
                    <a:pt x="1558859" y="2832100"/>
                  </a:lnTo>
                  <a:lnTo>
                    <a:pt x="1626468" y="2882900"/>
                  </a:lnTo>
                  <a:lnTo>
                    <a:pt x="1660763" y="2921000"/>
                  </a:lnTo>
                  <a:lnTo>
                    <a:pt x="1730321" y="2971800"/>
                  </a:lnTo>
                  <a:lnTo>
                    <a:pt x="1765578" y="3009900"/>
                  </a:lnTo>
                  <a:lnTo>
                    <a:pt x="1873225" y="3086100"/>
                  </a:lnTo>
                  <a:lnTo>
                    <a:pt x="1946525" y="3136900"/>
                  </a:lnTo>
                  <a:lnTo>
                    <a:pt x="1983627" y="3175000"/>
                  </a:lnTo>
                  <a:lnTo>
                    <a:pt x="2096704" y="3251200"/>
                  </a:lnTo>
                  <a:lnTo>
                    <a:pt x="2173538" y="3302000"/>
                  </a:lnTo>
                  <a:lnTo>
                    <a:pt x="2212380" y="3314700"/>
                  </a:lnTo>
                  <a:lnTo>
                    <a:pt x="2370523" y="3416300"/>
                  </a:lnTo>
                  <a:lnTo>
                    <a:pt x="2410737" y="3429000"/>
                  </a:lnTo>
                  <a:lnTo>
                    <a:pt x="2491958" y="3479800"/>
                  </a:lnTo>
                  <a:lnTo>
                    <a:pt x="2532961" y="3492500"/>
                  </a:lnTo>
                  <a:lnTo>
                    <a:pt x="2615733" y="3543300"/>
                  </a:lnTo>
                  <a:lnTo>
                    <a:pt x="2657497" y="3556000"/>
                  </a:lnTo>
                  <a:lnTo>
                    <a:pt x="2699510" y="3581400"/>
                  </a:lnTo>
                  <a:lnTo>
                    <a:pt x="2741768" y="3594100"/>
                  </a:lnTo>
                  <a:lnTo>
                    <a:pt x="2784269" y="3619500"/>
                  </a:lnTo>
                  <a:lnTo>
                    <a:pt x="2869986" y="3644900"/>
                  </a:lnTo>
                  <a:lnTo>
                    <a:pt x="2913196" y="3670300"/>
                  </a:lnTo>
                  <a:lnTo>
                    <a:pt x="3044203" y="3708400"/>
                  </a:lnTo>
                  <a:lnTo>
                    <a:pt x="3088320" y="3733800"/>
                  </a:lnTo>
                  <a:lnTo>
                    <a:pt x="3494904" y="3848100"/>
                  </a:lnTo>
                  <a:lnTo>
                    <a:pt x="3541086" y="3848100"/>
                  </a:lnTo>
                  <a:lnTo>
                    <a:pt x="3680762" y="3886200"/>
                  </a:lnTo>
                  <a:lnTo>
                    <a:pt x="3727689" y="3886200"/>
                  </a:lnTo>
                  <a:lnTo>
                    <a:pt x="3774794" y="3898900"/>
                  </a:lnTo>
                  <a:lnTo>
                    <a:pt x="3822076" y="3898900"/>
                  </a:lnTo>
                  <a:lnTo>
                    <a:pt x="3869531" y="3911600"/>
                  </a:lnTo>
                  <a:lnTo>
                    <a:pt x="3917156" y="3911600"/>
                  </a:lnTo>
                  <a:lnTo>
                    <a:pt x="3964949" y="3924300"/>
                  </a:lnTo>
                  <a:lnTo>
                    <a:pt x="4012906" y="3924300"/>
                  </a:lnTo>
                  <a:lnTo>
                    <a:pt x="4061025" y="3937000"/>
                  </a:lnTo>
                  <a:lnTo>
                    <a:pt x="4190348" y="3937000"/>
                  </a:lnTo>
                  <a:lnTo>
                    <a:pt x="4190348" y="4127500"/>
                  </a:lnTo>
                  <a:close/>
                </a:path>
              </a:pathLst>
            </a:custGeom>
            <a:solidFill>
              <a:srgbClr val="38414F"/>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5">
            <a:extLst>
              <a:ext uri="{FF2B5EF4-FFF2-40B4-BE49-F238E27FC236}">
                <a16:creationId xmlns:a16="http://schemas.microsoft.com/office/drawing/2014/main" id="{01FED3D3-83F5-F94E-A198-BAEA4FB39E14}"/>
              </a:ext>
            </a:extLst>
          </p:cNvPr>
          <p:cNvSpPr txBox="1">
            <a:spLocks/>
          </p:cNvSpPr>
          <p:nvPr/>
        </p:nvSpPr>
        <p:spPr>
          <a:xfrm>
            <a:off x="1928860" y="-131925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r>
              <a:rPr lang="pt-BR" sz="5000" b="1" u="none" dirty="0">
                <a:solidFill>
                  <a:srgbClr val="008000"/>
                </a:solidFill>
                <a:latin typeface="+mj-lt"/>
              </a:rPr>
              <a:t>Crônico </a:t>
            </a:r>
            <a:r>
              <a:rPr lang="pt-BR" sz="5000" b="1" u="none" dirty="0" err="1">
                <a:solidFill>
                  <a:srgbClr val="008000"/>
                </a:solidFill>
                <a:latin typeface="+mj-lt"/>
              </a:rPr>
              <a:t>X</a:t>
            </a:r>
            <a:r>
              <a:rPr lang="pt-BR" sz="5000" b="1" u="none" dirty="0">
                <a:solidFill>
                  <a:srgbClr val="008000"/>
                </a:solidFill>
                <a:latin typeface="+mj-lt"/>
              </a:rPr>
              <a:t> agudo </a:t>
            </a:r>
          </a:p>
        </p:txBody>
      </p:sp>
      <p:pic>
        <p:nvPicPr>
          <p:cNvPr id="7" name="Picture 4">
            <a:extLst>
              <a:ext uri="{FF2B5EF4-FFF2-40B4-BE49-F238E27FC236}">
                <a16:creationId xmlns:a16="http://schemas.microsoft.com/office/drawing/2014/main" id="{81B04D73-B6FB-8445-8DF6-F82956555DB4}"/>
              </a:ext>
            </a:extLst>
          </p:cNvPr>
          <p:cNvPicPr>
            <a:picLocks noChangeAspect="1"/>
          </p:cNvPicPr>
          <p:nvPr/>
        </p:nvPicPr>
        <p:blipFill>
          <a:blip r:embed="rId2"/>
          <a:stretch>
            <a:fillRect/>
          </a:stretch>
        </p:blipFill>
        <p:spPr>
          <a:xfrm>
            <a:off x="1295400" y="1727855"/>
            <a:ext cx="6585899" cy="8154727"/>
          </a:xfrm>
          <a:prstGeom prst="rect">
            <a:avLst/>
          </a:prstGeom>
        </p:spPr>
      </p:pic>
      <p:pic>
        <p:nvPicPr>
          <p:cNvPr id="8" name="Picture 1" descr="Captura de Tela 2018-11-05 às 15.03.16.png">
            <a:extLst>
              <a:ext uri="{FF2B5EF4-FFF2-40B4-BE49-F238E27FC236}">
                <a16:creationId xmlns:a16="http://schemas.microsoft.com/office/drawing/2014/main" id="{C2B6B1CE-4A79-2348-8CDD-57E22816D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6482" y="1727855"/>
            <a:ext cx="6099993" cy="8154727"/>
          </a:xfrm>
          <a:prstGeom prst="rect">
            <a:avLst/>
          </a:prstGeom>
        </p:spPr>
      </p:pic>
      <p:sp>
        <p:nvSpPr>
          <p:cNvPr id="9" name="CaixaDeTexto 3">
            <a:extLst>
              <a:ext uri="{FF2B5EF4-FFF2-40B4-BE49-F238E27FC236}">
                <a16:creationId xmlns:a16="http://schemas.microsoft.com/office/drawing/2014/main" id="{32A7051B-097A-1C40-910F-ED180D057810}"/>
              </a:ext>
            </a:extLst>
          </p:cNvPr>
          <p:cNvSpPr txBox="1"/>
          <p:nvPr/>
        </p:nvSpPr>
        <p:spPr>
          <a:xfrm>
            <a:off x="7096834" y="5143498"/>
            <a:ext cx="4094328" cy="1323439"/>
          </a:xfrm>
          <a:prstGeom prst="rect">
            <a:avLst/>
          </a:prstGeom>
          <a:noFill/>
        </p:spPr>
        <p:txBody>
          <a:bodyPr wrap="square" rtlCol="0">
            <a:spAutoFit/>
          </a:bodyPr>
          <a:lstStyle/>
          <a:p>
            <a:pPr lvl="0" algn="ctr"/>
            <a:r>
              <a:rPr lang="en-US" sz="8000" b="1" dirty="0">
                <a:solidFill>
                  <a:srgbClr val="800000"/>
                </a:solidFill>
                <a:cs typeface="Verdana" charset="0"/>
              </a:rPr>
              <a:t>≠</a:t>
            </a:r>
            <a:endParaRPr lang="en-GB" sz="8000" b="1" dirty="0">
              <a:solidFill>
                <a:srgbClr val="800000"/>
              </a:solidFill>
              <a:cs typeface="Verdana" charset="0"/>
            </a:endParaRPr>
          </a:p>
        </p:txBody>
      </p:sp>
    </p:spTree>
    <p:extLst>
      <p:ext uri="{BB962C8B-B14F-4D97-AF65-F5344CB8AC3E}">
        <p14:creationId xmlns:p14="http://schemas.microsoft.com/office/powerpoint/2010/main" val="25454482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6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645321"/>
            <a:ext cx="13716000" cy="96416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18171" y="142875"/>
            <a:ext cx="4183856" cy="1916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9540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26">
            <a:extLst>
              <a:ext uri="{FF2B5EF4-FFF2-40B4-BE49-F238E27FC236}">
                <a16:creationId xmlns:a16="http://schemas.microsoft.com/office/drawing/2014/main" id="{EB883569-666D-914B-A5FB-66249F38C7D1}"/>
              </a:ext>
            </a:extLst>
          </p:cNvPr>
          <p:cNvSpPr/>
          <p:nvPr/>
        </p:nvSpPr>
        <p:spPr>
          <a:xfrm>
            <a:off x="10896600" y="9701275"/>
            <a:ext cx="7222505" cy="1285478"/>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500" i="1">
                <a:solidFill>
                  <a:srgbClr val="000000"/>
                </a:solidFill>
              </a:defRPr>
            </a:lvl1pPr>
          </a:lstStyle>
          <a:p>
            <a:pPr algn="r"/>
            <a:r>
              <a:rPr lang="pt-BR" dirty="0"/>
              <a:t>J </a:t>
            </a:r>
            <a:r>
              <a:rPr lang="pt-BR" dirty="0" err="1"/>
              <a:t>Bras</a:t>
            </a:r>
            <a:r>
              <a:rPr lang="pt-BR" dirty="0"/>
              <a:t> </a:t>
            </a:r>
            <a:r>
              <a:rPr lang="pt-BR" dirty="0" err="1"/>
              <a:t>Nefrol</a:t>
            </a:r>
            <a:r>
              <a:rPr lang="pt-BR" dirty="0"/>
              <a:t> 2014;36(1):63-73 </a:t>
            </a:r>
          </a:p>
          <a:p>
            <a:r>
              <a:rPr lang="pt-BR" dirty="0"/>
              <a:t> </a:t>
            </a:r>
          </a:p>
          <a:p>
            <a:endParaRPr dirty="0"/>
          </a:p>
        </p:txBody>
      </p:sp>
      <p:sp>
        <p:nvSpPr>
          <p:cNvPr id="5" name="Shape 135">
            <a:extLst>
              <a:ext uri="{FF2B5EF4-FFF2-40B4-BE49-F238E27FC236}">
                <a16:creationId xmlns:a16="http://schemas.microsoft.com/office/drawing/2014/main" id="{8F047728-B782-4A4B-AA26-1E0EA49B1724}"/>
              </a:ext>
            </a:extLst>
          </p:cNvPr>
          <p:cNvSpPr txBox="1">
            <a:spLocks/>
          </p:cNvSpPr>
          <p:nvPr/>
        </p:nvSpPr>
        <p:spPr>
          <a:xfrm>
            <a:off x="1928860" y="-131925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r>
              <a:rPr lang="pt-BR" sz="5000" b="1" u="none" dirty="0">
                <a:solidFill>
                  <a:srgbClr val="008000"/>
                </a:solidFill>
                <a:latin typeface="+mj-lt"/>
              </a:rPr>
              <a:t>DOENÇA RENAL CRÔNICA (DRC) </a:t>
            </a:r>
          </a:p>
        </p:txBody>
      </p:sp>
      <p:sp>
        <p:nvSpPr>
          <p:cNvPr id="6" name="TextBox 6">
            <a:extLst>
              <a:ext uri="{FF2B5EF4-FFF2-40B4-BE49-F238E27FC236}">
                <a16:creationId xmlns:a16="http://schemas.microsoft.com/office/drawing/2014/main" id="{AF5A59B5-68E9-CB47-8D06-1D653CEAF609}"/>
              </a:ext>
            </a:extLst>
          </p:cNvPr>
          <p:cNvSpPr txBox="1"/>
          <p:nvPr/>
        </p:nvSpPr>
        <p:spPr>
          <a:xfrm>
            <a:off x="1295397" y="1510562"/>
            <a:ext cx="15697202" cy="1384995"/>
          </a:xfrm>
          <a:prstGeom prst="rect">
            <a:avLst/>
          </a:prstGeom>
          <a:solidFill>
            <a:schemeClr val="bg1"/>
          </a:solidFill>
          <a:ln>
            <a:solidFill>
              <a:schemeClr val="tx2">
                <a:lumMod val="75000"/>
              </a:schemeClr>
            </a:solidFill>
          </a:ln>
        </p:spPr>
        <p:txBody>
          <a:bodyPr wrap="square" rtlCol="0">
            <a:spAutoFit/>
          </a:bodyPr>
          <a:lstStyle/>
          <a:p>
            <a:pPr marL="457200" indent="-457200">
              <a:buFontTx/>
              <a:buChar char="-"/>
            </a:pPr>
            <a:r>
              <a:rPr lang="pt-BR" sz="2800" b="1" dirty="0">
                <a:latin typeface="Calibri" panose="020F0502020204030204" pitchFamily="34" charset="0"/>
                <a:cs typeface="Calibri" panose="020F0502020204030204" pitchFamily="34" charset="0"/>
              </a:rPr>
              <a:t>anormalidades da estrutura e/ou </a:t>
            </a:r>
            <a:r>
              <a:rPr lang="pt-BR" sz="2800" b="1" dirty="0" err="1">
                <a:latin typeface="Calibri" panose="020F0502020204030204" pitchFamily="34" charset="0"/>
                <a:cs typeface="Calibri" panose="020F0502020204030204" pitchFamily="34" charset="0"/>
              </a:rPr>
              <a:t>função</a:t>
            </a:r>
            <a:r>
              <a:rPr lang="pt-BR" sz="2800" b="1" dirty="0">
                <a:latin typeface="Calibri" panose="020F0502020204030204" pitchFamily="34" charset="0"/>
                <a:cs typeface="Calibri" panose="020F0502020204030204" pitchFamily="34" charset="0"/>
              </a:rPr>
              <a:t> dos rins presentes </a:t>
            </a:r>
            <a:r>
              <a:rPr lang="pt-BR" sz="2800" b="1" u="sng" dirty="0">
                <a:solidFill>
                  <a:srgbClr val="FF0000"/>
                </a:solidFill>
                <a:latin typeface="Calibri" panose="020F0502020204030204" pitchFamily="34" charset="0"/>
                <a:cs typeface="Calibri" panose="020F0502020204030204" pitchFamily="34" charset="0"/>
              </a:rPr>
              <a:t>por mais de </a:t>
            </a:r>
            <a:r>
              <a:rPr lang="pt-BR" sz="2800" b="1" u="sng" dirty="0" err="1">
                <a:solidFill>
                  <a:srgbClr val="FF0000"/>
                </a:solidFill>
                <a:latin typeface="Calibri" panose="020F0502020204030204" pitchFamily="34" charset="0"/>
                <a:cs typeface="Calibri" panose="020F0502020204030204" pitchFamily="34" charset="0"/>
              </a:rPr>
              <a:t>três</a:t>
            </a:r>
            <a:r>
              <a:rPr lang="pt-BR" sz="2800" b="1" u="sng" dirty="0">
                <a:solidFill>
                  <a:srgbClr val="FF0000"/>
                </a:solidFill>
                <a:latin typeface="Calibri" panose="020F0502020204030204" pitchFamily="34" charset="0"/>
                <a:cs typeface="Calibri" panose="020F0502020204030204" pitchFamily="34" charset="0"/>
              </a:rPr>
              <a:t> meses</a:t>
            </a:r>
            <a:r>
              <a:rPr lang="pt-BR" sz="2800" b="1" u="sng" dirty="0">
                <a:latin typeface="Calibri" panose="020F0502020204030204" pitchFamily="34" charset="0"/>
                <a:cs typeface="Calibri" panose="020F0502020204030204" pitchFamily="34" charset="0"/>
              </a:rPr>
              <a:t> </a:t>
            </a:r>
            <a:r>
              <a:rPr lang="pt-BR" sz="2800" dirty="0">
                <a:latin typeface="Calibri" panose="020F0502020204030204" pitchFamily="34" charset="0"/>
                <a:cs typeface="Calibri" panose="020F0502020204030204" pitchFamily="34" charset="0"/>
              </a:rPr>
              <a:t>com “</a:t>
            </a:r>
            <a:r>
              <a:rPr lang="pt-BR" sz="2800" dirty="0" err="1">
                <a:latin typeface="Calibri" panose="020F0502020204030204" pitchFamily="34" charset="0"/>
                <a:cs typeface="Calibri" panose="020F0502020204030204" pitchFamily="34" charset="0"/>
              </a:rPr>
              <a:t>implicação</a:t>
            </a:r>
            <a:r>
              <a:rPr lang="pt-BR" sz="2800" dirty="0">
                <a:latin typeface="Calibri" panose="020F0502020204030204" pitchFamily="34" charset="0"/>
                <a:cs typeface="Calibri" panose="020F0502020204030204" pitchFamily="34" charset="0"/>
              </a:rPr>
              <a:t> para a </a:t>
            </a:r>
            <a:r>
              <a:rPr lang="pt-BR" sz="2800" dirty="0" err="1">
                <a:latin typeface="Calibri" panose="020F0502020204030204" pitchFamily="34" charset="0"/>
                <a:cs typeface="Calibri" panose="020F0502020204030204" pitchFamily="34" charset="0"/>
              </a:rPr>
              <a:t>saúde</a:t>
            </a:r>
            <a:r>
              <a:rPr lang="pt-BR" sz="2800" dirty="0">
                <a:latin typeface="Calibri" panose="020F0502020204030204" pitchFamily="34" charset="0"/>
                <a:cs typeface="Calibri" panose="020F0502020204030204" pitchFamily="34" charset="0"/>
              </a:rPr>
              <a:t>” </a:t>
            </a:r>
          </a:p>
          <a:p>
            <a:pPr marL="457200" indent="-457200">
              <a:buFontTx/>
              <a:buChar char="-"/>
            </a:pPr>
            <a:r>
              <a:rPr lang="pt-BR" sz="2800" dirty="0">
                <a:latin typeface="Calibri" panose="020F0502020204030204" pitchFamily="34" charset="0"/>
                <a:cs typeface="Calibri" panose="020F0502020204030204" pitchFamily="34" charset="0"/>
              </a:rPr>
              <a:t>classificação baseada na causa, taxa de filtração glomerular e grau de </a:t>
            </a:r>
            <a:r>
              <a:rPr lang="pt-BR" sz="2800" dirty="0" err="1">
                <a:latin typeface="Calibri" panose="020F0502020204030204" pitchFamily="34" charset="0"/>
                <a:cs typeface="Calibri" panose="020F0502020204030204" pitchFamily="34" charset="0"/>
              </a:rPr>
              <a:t>albuminúria</a:t>
            </a:r>
            <a:endParaRPr lang="pt-BR" sz="2800" dirty="0">
              <a:latin typeface="Calibri" panose="020F0502020204030204" pitchFamily="34" charset="0"/>
              <a:cs typeface="Calibri" panose="020F0502020204030204" pitchFamily="34" charset="0"/>
            </a:endParaRPr>
          </a:p>
        </p:txBody>
      </p:sp>
      <p:pic>
        <p:nvPicPr>
          <p:cNvPr id="8" name="Imagem 7" descr="Texto&#10;&#10;Descrição gerada automaticamente">
            <a:extLst>
              <a:ext uri="{FF2B5EF4-FFF2-40B4-BE49-F238E27FC236}">
                <a16:creationId xmlns:a16="http://schemas.microsoft.com/office/drawing/2014/main" id="{D4E98A70-7988-9F4E-AA6A-4A36BD84A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524" y="3086868"/>
            <a:ext cx="7854952" cy="6363505"/>
          </a:xfrm>
          <a:prstGeom prst="rect">
            <a:avLst/>
          </a:prstGeom>
        </p:spPr>
      </p:pic>
    </p:spTree>
    <p:extLst>
      <p:ext uri="{BB962C8B-B14F-4D97-AF65-F5344CB8AC3E}">
        <p14:creationId xmlns:p14="http://schemas.microsoft.com/office/powerpoint/2010/main" val="3508136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abela&#10;&#10;Descrição gerada automaticamente">
            <a:extLst>
              <a:ext uri="{FF2B5EF4-FFF2-40B4-BE49-F238E27FC236}">
                <a16:creationId xmlns:a16="http://schemas.microsoft.com/office/drawing/2014/main" id="{911A9EB7-56B6-F34F-8D64-7124E3258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789" y="3207728"/>
            <a:ext cx="10590417" cy="6466977"/>
          </a:xfrm>
          <a:prstGeom prst="rect">
            <a:avLst/>
          </a:prstGeom>
        </p:spPr>
      </p:pic>
      <p:sp>
        <p:nvSpPr>
          <p:cNvPr id="4" name="Shape 226">
            <a:extLst>
              <a:ext uri="{FF2B5EF4-FFF2-40B4-BE49-F238E27FC236}">
                <a16:creationId xmlns:a16="http://schemas.microsoft.com/office/drawing/2014/main" id="{EB883569-666D-914B-A5FB-66249F38C7D1}"/>
              </a:ext>
            </a:extLst>
          </p:cNvPr>
          <p:cNvSpPr/>
          <p:nvPr/>
        </p:nvSpPr>
        <p:spPr>
          <a:xfrm>
            <a:off x="10896600" y="9701275"/>
            <a:ext cx="7222505" cy="900757"/>
          </a:xfrm>
          <a:prstGeom prst="rect">
            <a:avLst/>
          </a:prstGeom>
          <a:ln w="12700">
            <a:miter lim="400000"/>
          </a:ln>
          <a:extLst>
            <a:ext uri="{C572A759-6A51-4108-AA02-DFA0A04FC94B}">
              <ma14:wrappingTextBoxFlag xmlns:ma14="http://schemas.microsoft.com/office/mac/drawingml/2011/main" xmlns="" val="1"/>
            </a:ext>
          </a:extLst>
        </p:spPr>
        <p:txBody>
          <a:bodyPr wrap="square" lIns="65023" tIns="65023" rIns="65023" bIns="65023">
            <a:spAutoFit/>
          </a:bodyPr>
          <a:lstStyle>
            <a:lvl1pPr algn="l" defTabSz="1300480">
              <a:defRPr sz="2500" i="1">
                <a:solidFill>
                  <a:srgbClr val="000000"/>
                </a:solidFill>
              </a:defRPr>
            </a:lvl1pPr>
          </a:lstStyle>
          <a:p>
            <a:r>
              <a:rPr lang="pt-BR" dirty="0" err="1"/>
              <a:t>Kidney</a:t>
            </a:r>
            <a:r>
              <a:rPr lang="pt-BR" dirty="0"/>
              <a:t> </a:t>
            </a:r>
            <a:r>
              <a:rPr lang="pt-BR" dirty="0" err="1"/>
              <a:t>International</a:t>
            </a:r>
            <a:r>
              <a:rPr lang="pt-BR" dirty="0"/>
              <a:t> </a:t>
            </a:r>
            <a:r>
              <a:rPr lang="pt-BR" dirty="0" err="1"/>
              <a:t>Supplements</a:t>
            </a:r>
            <a:r>
              <a:rPr lang="pt-BR" dirty="0"/>
              <a:t> (2013) 3, 19–62 </a:t>
            </a:r>
          </a:p>
          <a:p>
            <a:endParaRPr dirty="0"/>
          </a:p>
        </p:txBody>
      </p:sp>
      <p:sp>
        <p:nvSpPr>
          <p:cNvPr id="5" name="Shape 135">
            <a:extLst>
              <a:ext uri="{FF2B5EF4-FFF2-40B4-BE49-F238E27FC236}">
                <a16:creationId xmlns:a16="http://schemas.microsoft.com/office/drawing/2014/main" id="{8F047728-B782-4A4B-AA26-1E0EA49B1724}"/>
              </a:ext>
            </a:extLst>
          </p:cNvPr>
          <p:cNvSpPr txBox="1">
            <a:spLocks/>
          </p:cNvSpPr>
          <p:nvPr/>
        </p:nvSpPr>
        <p:spPr>
          <a:xfrm>
            <a:off x="1928860" y="-131925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r>
              <a:rPr lang="pt-BR" sz="5000" b="1" u="none" dirty="0">
                <a:solidFill>
                  <a:srgbClr val="008000"/>
                </a:solidFill>
                <a:latin typeface="+mj-lt"/>
              </a:rPr>
              <a:t>DOENÇA RENAL CRÔNICA (DRC) </a:t>
            </a:r>
          </a:p>
        </p:txBody>
      </p:sp>
      <p:sp>
        <p:nvSpPr>
          <p:cNvPr id="6" name="TextBox 6">
            <a:extLst>
              <a:ext uri="{FF2B5EF4-FFF2-40B4-BE49-F238E27FC236}">
                <a16:creationId xmlns:a16="http://schemas.microsoft.com/office/drawing/2014/main" id="{AF5A59B5-68E9-CB47-8D06-1D653CEAF609}"/>
              </a:ext>
            </a:extLst>
          </p:cNvPr>
          <p:cNvSpPr txBox="1"/>
          <p:nvPr/>
        </p:nvSpPr>
        <p:spPr>
          <a:xfrm>
            <a:off x="1295397" y="1510562"/>
            <a:ext cx="15697202" cy="1384995"/>
          </a:xfrm>
          <a:prstGeom prst="rect">
            <a:avLst/>
          </a:prstGeom>
          <a:solidFill>
            <a:schemeClr val="bg1"/>
          </a:solidFill>
          <a:ln>
            <a:solidFill>
              <a:schemeClr val="tx2">
                <a:lumMod val="75000"/>
              </a:schemeClr>
            </a:solidFill>
          </a:ln>
        </p:spPr>
        <p:txBody>
          <a:bodyPr wrap="square" rtlCol="0">
            <a:spAutoFit/>
          </a:bodyPr>
          <a:lstStyle/>
          <a:p>
            <a:pPr marL="457200" indent="-457200">
              <a:buFontTx/>
              <a:buChar char="-"/>
            </a:pPr>
            <a:r>
              <a:rPr lang="pt-BR" sz="2800" b="1" dirty="0">
                <a:latin typeface="Calibri" panose="020F0502020204030204" pitchFamily="34" charset="0"/>
                <a:cs typeface="Calibri" panose="020F0502020204030204" pitchFamily="34" charset="0"/>
              </a:rPr>
              <a:t>anormalidades da estrutura e/ou </a:t>
            </a:r>
            <a:r>
              <a:rPr lang="pt-BR" sz="2800" b="1" dirty="0" err="1">
                <a:latin typeface="Calibri" panose="020F0502020204030204" pitchFamily="34" charset="0"/>
                <a:cs typeface="Calibri" panose="020F0502020204030204" pitchFamily="34" charset="0"/>
              </a:rPr>
              <a:t>função</a:t>
            </a:r>
            <a:r>
              <a:rPr lang="pt-BR" sz="2800" b="1" dirty="0">
                <a:latin typeface="Calibri" panose="020F0502020204030204" pitchFamily="34" charset="0"/>
                <a:cs typeface="Calibri" panose="020F0502020204030204" pitchFamily="34" charset="0"/>
              </a:rPr>
              <a:t> dos rins presentes </a:t>
            </a:r>
            <a:r>
              <a:rPr lang="pt-BR" sz="2800" b="1" u="sng" dirty="0">
                <a:solidFill>
                  <a:srgbClr val="FF0000"/>
                </a:solidFill>
                <a:latin typeface="Calibri" panose="020F0502020204030204" pitchFamily="34" charset="0"/>
                <a:cs typeface="Calibri" panose="020F0502020204030204" pitchFamily="34" charset="0"/>
              </a:rPr>
              <a:t>por mais de </a:t>
            </a:r>
            <a:r>
              <a:rPr lang="pt-BR" sz="2800" b="1" u="sng" dirty="0" err="1">
                <a:solidFill>
                  <a:srgbClr val="FF0000"/>
                </a:solidFill>
                <a:latin typeface="Calibri" panose="020F0502020204030204" pitchFamily="34" charset="0"/>
                <a:cs typeface="Calibri" panose="020F0502020204030204" pitchFamily="34" charset="0"/>
              </a:rPr>
              <a:t>três</a:t>
            </a:r>
            <a:r>
              <a:rPr lang="pt-BR" sz="2800" b="1" u="sng" dirty="0">
                <a:solidFill>
                  <a:srgbClr val="FF0000"/>
                </a:solidFill>
                <a:latin typeface="Calibri" panose="020F0502020204030204" pitchFamily="34" charset="0"/>
                <a:cs typeface="Calibri" panose="020F0502020204030204" pitchFamily="34" charset="0"/>
              </a:rPr>
              <a:t> meses</a:t>
            </a:r>
            <a:r>
              <a:rPr lang="pt-BR" sz="2800" b="1" u="sng" dirty="0">
                <a:latin typeface="Calibri" panose="020F0502020204030204" pitchFamily="34" charset="0"/>
                <a:cs typeface="Calibri" panose="020F0502020204030204" pitchFamily="34" charset="0"/>
              </a:rPr>
              <a:t> </a:t>
            </a:r>
            <a:r>
              <a:rPr lang="pt-BR" sz="2800" dirty="0">
                <a:latin typeface="Calibri" panose="020F0502020204030204" pitchFamily="34" charset="0"/>
                <a:cs typeface="Calibri" panose="020F0502020204030204" pitchFamily="34" charset="0"/>
              </a:rPr>
              <a:t>com “</a:t>
            </a:r>
            <a:r>
              <a:rPr lang="pt-BR" sz="2800" dirty="0" err="1">
                <a:latin typeface="Calibri" panose="020F0502020204030204" pitchFamily="34" charset="0"/>
                <a:cs typeface="Calibri" panose="020F0502020204030204" pitchFamily="34" charset="0"/>
              </a:rPr>
              <a:t>implicação</a:t>
            </a:r>
            <a:r>
              <a:rPr lang="pt-BR" sz="2800" dirty="0">
                <a:latin typeface="Calibri" panose="020F0502020204030204" pitchFamily="34" charset="0"/>
                <a:cs typeface="Calibri" panose="020F0502020204030204" pitchFamily="34" charset="0"/>
              </a:rPr>
              <a:t> para a </a:t>
            </a:r>
            <a:r>
              <a:rPr lang="pt-BR" sz="2800" dirty="0" err="1">
                <a:latin typeface="Calibri" panose="020F0502020204030204" pitchFamily="34" charset="0"/>
                <a:cs typeface="Calibri" panose="020F0502020204030204" pitchFamily="34" charset="0"/>
              </a:rPr>
              <a:t>saúde</a:t>
            </a:r>
            <a:r>
              <a:rPr lang="pt-BR" sz="2800" dirty="0">
                <a:latin typeface="Calibri" panose="020F0502020204030204" pitchFamily="34" charset="0"/>
                <a:cs typeface="Calibri" panose="020F0502020204030204" pitchFamily="34" charset="0"/>
              </a:rPr>
              <a:t>” </a:t>
            </a:r>
          </a:p>
          <a:p>
            <a:pPr marL="457200" indent="-457200">
              <a:buFontTx/>
              <a:buChar char="-"/>
            </a:pPr>
            <a:r>
              <a:rPr lang="pt-BR" sz="2800" dirty="0">
                <a:latin typeface="Calibri" panose="020F0502020204030204" pitchFamily="34" charset="0"/>
                <a:cs typeface="Calibri" panose="020F0502020204030204" pitchFamily="34" charset="0"/>
              </a:rPr>
              <a:t>classificação baseada na causa, taxa de filtração glomerular e grau de </a:t>
            </a:r>
            <a:r>
              <a:rPr lang="pt-BR" sz="2800" dirty="0" err="1">
                <a:latin typeface="Calibri" panose="020F0502020204030204" pitchFamily="34" charset="0"/>
                <a:cs typeface="Calibri" panose="020F0502020204030204" pitchFamily="34" charset="0"/>
              </a:rPr>
              <a:t>albuminúria</a:t>
            </a:r>
            <a:endParaRPr lang="pt-BR"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2379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35">
            <a:extLst>
              <a:ext uri="{FF2B5EF4-FFF2-40B4-BE49-F238E27FC236}">
                <a16:creationId xmlns:a16="http://schemas.microsoft.com/office/drawing/2014/main" id="{8F047728-B782-4A4B-AA26-1E0EA49B1724}"/>
              </a:ext>
            </a:extLst>
          </p:cNvPr>
          <p:cNvSpPr txBox="1">
            <a:spLocks/>
          </p:cNvSpPr>
          <p:nvPr/>
        </p:nvSpPr>
        <p:spPr>
          <a:xfrm>
            <a:off x="1928860" y="-131925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r>
              <a:rPr lang="pt-BR" sz="5000" b="1" u="none" dirty="0">
                <a:solidFill>
                  <a:srgbClr val="008000"/>
                </a:solidFill>
                <a:latin typeface="+mj-lt"/>
              </a:rPr>
              <a:t>INJÚRIA RENAL AGUDA (IRA) </a:t>
            </a:r>
          </a:p>
        </p:txBody>
      </p:sp>
      <p:sp>
        <p:nvSpPr>
          <p:cNvPr id="6" name="TextBox 6">
            <a:extLst>
              <a:ext uri="{FF2B5EF4-FFF2-40B4-BE49-F238E27FC236}">
                <a16:creationId xmlns:a16="http://schemas.microsoft.com/office/drawing/2014/main" id="{AF5A59B5-68E9-CB47-8D06-1D653CEAF609}"/>
              </a:ext>
            </a:extLst>
          </p:cNvPr>
          <p:cNvSpPr txBox="1"/>
          <p:nvPr/>
        </p:nvSpPr>
        <p:spPr>
          <a:xfrm>
            <a:off x="1295397" y="1510562"/>
            <a:ext cx="15697202" cy="1815882"/>
          </a:xfrm>
          <a:prstGeom prst="rect">
            <a:avLst/>
          </a:prstGeom>
          <a:solidFill>
            <a:schemeClr val="bg1"/>
          </a:solidFill>
          <a:ln>
            <a:solidFill>
              <a:schemeClr val="tx2">
                <a:lumMod val="75000"/>
              </a:schemeClr>
            </a:solidFill>
          </a:ln>
        </p:spPr>
        <p:txBody>
          <a:bodyPr wrap="square" rtlCol="0">
            <a:spAutoFit/>
          </a:bodyPr>
          <a:lstStyle/>
          <a:p>
            <a:pPr marL="457200" indent="-457200">
              <a:buFontTx/>
              <a:buChar char="-"/>
            </a:pPr>
            <a:r>
              <a:rPr lang="pt-BR" sz="2800" b="1" dirty="0">
                <a:latin typeface="Calibri" panose="020F0502020204030204" pitchFamily="34" charset="0"/>
                <a:cs typeface="Calibri" panose="020F0502020204030204" pitchFamily="34" charset="0"/>
              </a:rPr>
              <a:t>Diminuição abrupta e sustentada da função renal</a:t>
            </a:r>
          </a:p>
          <a:p>
            <a:pPr marL="457200" indent="-457200">
              <a:buFontTx/>
              <a:buChar char="-"/>
            </a:pPr>
            <a:r>
              <a:rPr lang="pt-BR" sz="2800" dirty="0">
                <a:latin typeface="Calibri" panose="020F0502020204030204" pitchFamily="34" charset="0"/>
                <a:cs typeface="Calibri" panose="020F0502020204030204" pitchFamily="34" charset="0"/>
              </a:rPr>
              <a:t>Síndrome que abrange diversas etiologias, incluindo doenças renais específicas ou condições renais não específicas, além de patologias </a:t>
            </a:r>
            <a:r>
              <a:rPr lang="pt-BR" sz="2800" dirty="0" err="1">
                <a:latin typeface="Calibri" panose="020F0502020204030204" pitchFamily="34" charset="0"/>
                <a:cs typeface="Calibri" panose="020F0502020204030204" pitchFamily="34" charset="0"/>
              </a:rPr>
              <a:t>extrarrenais</a:t>
            </a:r>
            <a:endParaRPr lang="pt-BR" sz="2800" dirty="0">
              <a:latin typeface="Calibri" panose="020F0502020204030204" pitchFamily="34" charset="0"/>
              <a:cs typeface="Calibri" panose="020F0502020204030204" pitchFamily="34" charset="0"/>
            </a:endParaRPr>
          </a:p>
          <a:p>
            <a:pPr marL="457200" indent="-457200">
              <a:buFontTx/>
              <a:buChar char="-"/>
            </a:pPr>
            <a:r>
              <a:rPr lang="pt-BR" sz="2800" dirty="0" err="1">
                <a:latin typeface="Calibri" panose="020F0502020204030204" pitchFamily="34" charset="0"/>
                <a:cs typeface="Calibri" panose="020F0502020204030204" pitchFamily="34" charset="0"/>
              </a:rPr>
              <a:t>Estadiamento</a:t>
            </a:r>
            <a:r>
              <a:rPr lang="pt-BR" sz="2800" dirty="0">
                <a:latin typeface="Calibri" panose="020F0502020204030204" pitchFamily="34" charset="0"/>
                <a:cs typeface="Calibri" panose="020F0502020204030204" pitchFamily="34" charset="0"/>
              </a:rPr>
              <a:t> de acordo com creatinina sérica ou débito urinário = KDIGO</a:t>
            </a:r>
          </a:p>
        </p:txBody>
      </p:sp>
      <p:sp>
        <p:nvSpPr>
          <p:cNvPr id="11" name="TextBox 3">
            <a:extLst>
              <a:ext uri="{FF2B5EF4-FFF2-40B4-BE49-F238E27FC236}">
                <a16:creationId xmlns:a16="http://schemas.microsoft.com/office/drawing/2014/main" id="{A81C9F63-23CC-0243-B761-B33401FA91DA}"/>
              </a:ext>
            </a:extLst>
          </p:cNvPr>
          <p:cNvSpPr txBox="1"/>
          <p:nvPr/>
        </p:nvSpPr>
        <p:spPr>
          <a:xfrm>
            <a:off x="12039600" y="9832964"/>
            <a:ext cx="6155703" cy="438963"/>
          </a:xfrm>
          <a:prstGeom prst="rect">
            <a:avLst/>
          </a:prstGeom>
          <a:noFill/>
        </p:spPr>
        <p:txBody>
          <a:bodyPr wrap="square" lIns="129918" tIns="64959" rIns="129918" bIns="64959" rtlCol="0">
            <a:spAutoFit/>
          </a:bodyPr>
          <a:lstStyle/>
          <a:p>
            <a:r>
              <a:rPr lang="en-US" sz="2000" i="1" dirty="0">
                <a:solidFill>
                  <a:prstClr val="black"/>
                </a:solidFill>
                <a:latin typeface="Trebuchet MS"/>
                <a:cs typeface="Trebuchet MS"/>
              </a:rPr>
              <a:t>Kidney International Supplements (2012) </a:t>
            </a:r>
            <a:r>
              <a:rPr lang="en-US" sz="2000" b="1" i="1" dirty="0">
                <a:solidFill>
                  <a:prstClr val="black"/>
                </a:solidFill>
                <a:latin typeface="Trebuchet MS"/>
                <a:cs typeface="Trebuchet MS"/>
              </a:rPr>
              <a:t>2</a:t>
            </a:r>
            <a:r>
              <a:rPr lang="en-US" sz="2000" i="1" dirty="0">
                <a:solidFill>
                  <a:prstClr val="black"/>
                </a:solidFill>
                <a:latin typeface="Trebuchet MS"/>
                <a:cs typeface="Trebuchet MS"/>
              </a:rPr>
              <a:t>, 1-138</a:t>
            </a:r>
          </a:p>
        </p:txBody>
      </p:sp>
      <p:pic>
        <p:nvPicPr>
          <p:cNvPr id="12" name="Imagem 11" descr="Diagrama&#10;&#10;Descrição gerada automaticamente">
            <a:extLst>
              <a:ext uri="{FF2B5EF4-FFF2-40B4-BE49-F238E27FC236}">
                <a16:creationId xmlns:a16="http://schemas.microsoft.com/office/drawing/2014/main" id="{F2C9F104-4228-6946-B43E-4A4097E48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376" y="3848100"/>
            <a:ext cx="12845247" cy="5656746"/>
          </a:xfrm>
          <a:prstGeom prst="rect">
            <a:avLst/>
          </a:prstGeom>
        </p:spPr>
      </p:pic>
    </p:spTree>
    <p:extLst>
      <p:ext uri="{BB962C8B-B14F-4D97-AF65-F5344CB8AC3E}">
        <p14:creationId xmlns:p14="http://schemas.microsoft.com/office/powerpoint/2010/main" val="155333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p:cNvSpPr txBox="1"/>
          <p:nvPr/>
        </p:nvSpPr>
        <p:spPr>
          <a:xfrm>
            <a:off x="9907632" y="9799969"/>
            <a:ext cx="6492343" cy="429359"/>
          </a:xfrm>
          <a:prstGeom prst="rect">
            <a:avLst/>
          </a:prstGeom>
          <a:noFill/>
        </p:spPr>
        <p:txBody>
          <a:bodyPr wrap="square" lIns="137023" tIns="68511" rIns="137023" bIns="68511" rtlCol="0">
            <a:spAutoFit/>
          </a:bodyPr>
          <a:lstStyle/>
          <a:p>
            <a:pPr algn="ctr" defTabSz="615526" rtl="0" hangingPunct="0"/>
            <a:r>
              <a:rPr lang="en-US" sz="1793" i="1" dirty="0">
                <a:solidFill>
                  <a:prstClr val="black"/>
                </a:solidFill>
                <a:latin typeface="Trebuchet MS"/>
                <a:cs typeface="Trebuchet MS"/>
                <a:sym typeface="Gill Sans Light"/>
              </a:rPr>
              <a:t>Kidney International Supplements (2012) </a:t>
            </a:r>
            <a:r>
              <a:rPr lang="en-US" sz="1793" b="1" i="1" dirty="0">
                <a:solidFill>
                  <a:prstClr val="black"/>
                </a:solidFill>
                <a:latin typeface="Trebuchet MS"/>
                <a:cs typeface="Trebuchet MS"/>
                <a:sym typeface="Gill Sans Light"/>
              </a:rPr>
              <a:t>2</a:t>
            </a:r>
            <a:r>
              <a:rPr lang="en-US" sz="1793" i="1" dirty="0">
                <a:solidFill>
                  <a:prstClr val="black"/>
                </a:solidFill>
                <a:latin typeface="Trebuchet MS"/>
                <a:cs typeface="Trebuchet MS"/>
                <a:sym typeface="Gill Sans Light"/>
              </a:rPr>
              <a:t>, 1-138</a:t>
            </a: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2969" y="1028700"/>
            <a:ext cx="16242062" cy="8505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D76B32DE-8B82-F74B-AC07-0ADA0AB9CBAE}"/>
              </a:ext>
            </a:extLst>
          </p:cNvPr>
          <p:cNvPicPr>
            <a:picLocks noChangeAspect="1"/>
          </p:cNvPicPr>
          <p:nvPr/>
        </p:nvPicPr>
        <p:blipFill>
          <a:blip r:embed="rId3"/>
          <a:stretch>
            <a:fillRect/>
          </a:stretch>
        </p:blipFill>
        <p:spPr>
          <a:xfrm>
            <a:off x="14478000" y="419100"/>
            <a:ext cx="2394459" cy="2154123"/>
          </a:xfrm>
          <a:prstGeom prst="rect">
            <a:avLst/>
          </a:prstGeom>
        </p:spPr>
      </p:pic>
    </p:spTree>
    <p:extLst>
      <p:ext uri="{BB962C8B-B14F-4D97-AF65-F5344CB8AC3E}">
        <p14:creationId xmlns:p14="http://schemas.microsoft.com/office/powerpoint/2010/main" val="305467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226136" y="4483301"/>
            <a:ext cx="12162234" cy="3616524"/>
          </a:xfrm>
          <a:prstGeom prst="rect">
            <a:avLst/>
          </a:prstGeom>
        </p:spPr>
      </p:pic>
      <p:pic>
        <p:nvPicPr>
          <p:cNvPr id="8" name="Picture 7"/>
          <p:cNvPicPr>
            <a:picLocks noChangeAspect="1"/>
          </p:cNvPicPr>
          <p:nvPr/>
        </p:nvPicPr>
        <p:blipFill>
          <a:blip r:embed="rId3"/>
          <a:stretch>
            <a:fillRect/>
          </a:stretch>
        </p:blipFill>
        <p:spPr>
          <a:xfrm>
            <a:off x="7121429" y="4058809"/>
            <a:ext cx="8880574" cy="2799457"/>
          </a:xfrm>
          <a:prstGeom prst="rect">
            <a:avLst/>
          </a:prstGeom>
        </p:spPr>
      </p:pic>
      <p:pic>
        <p:nvPicPr>
          <p:cNvPr id="9" name="Picture 8"/>
          <p:cNvPicPr>
            <a:picLocks noChangeAspect="1"/>
          </p:cNvPicPr>
          <p:nvPr/>
        </p:nvPicPr>
        <p:blipFill>
          <a:blip r:embed="rId4"/>
          <a:stretch>
            <a:fillRect/>
          </a:stretch>
        </p:blipFill>
        <p:spPr>
          <a:xfrm>
            <a:off x="4352060" y="7092056"/>
            <a:ext cx="11649943" cy="3258414"/>
          </a:xfrm>
          <a:prstGeom prst="rect">
            <a:avLst/>
          </a:prstGeom>
        </p:spPr>
      </p:pic>
      <p:pic>
        <p:nvPicPr>
          <p:cNvPr id="13" name="Picture 12"/>
          <p:cNvPicPr>
            <a:picLocks noChangeAspect="1"/>
          </p:cNvPicPr>
          <p:nvPr/>
        </p:nvPicPr>
        <p:blipFill>
          <a:blip r:embed="rId5"/>
          <a:stretch>
            <a:fillRect/>
          </a:stretch>
        </p:blipFill>
        <p:spPr>
          <a:xfrm>
            <a:off x="2226137" y="19771"/>
            <a:ext cx="11238012" cy="3589734"/>
          </a:xfrm>
          <a:prstGeom prst="rect">
            <a:avLst/>
          </a:prstGeom>
        </p:spPr>
      </p:pic>
      <p:pic>
        <p:nvPicPr>
          <p:cNvPr id="14" name="Picture 13"/>
          <p:cNvPicPr>
            <a:picLocks noChangeAspect="1"/>
          </p:cNvPicPr>
          <p:nvPr/>
        </p:nvPicPr>
        <p:blipFill>
          <a:blip r:embed="rId6"/>
          <a:stretch>
            <a:fillRect/>
          </a:stretch>
        </p:blipFill>
        <p:spPr>
          <a:xfrm>
            <a:off x="2334744" y="7092055"/>
            <a:ext cx="12376547" cy="2839641"/>
          </a:xfrm>
          <a:prstGeom prst="rect">
            <a:avLst/>
          </a:prstGeom>
        </p:spPr>
      </p:pic>
      <p:pic>
        <p:nvPicPr>
          <p:cNvPr id="12" name="Picture 11"/>
          <p:cNvPicPr>
            <a:picLocks noChangeAspect="1"/>
          </p:cNvPicPr>
          <p:nvPr/>
        </p:nvPicPr>
        <p:blipFill>
          <a:blip r:embed="rId7"/>
          <a:stretch>
            <a:fillRect/>
          </a:stretch>
        </p:blipFill>
        <p:spPr>
          <a:xfrm>
            <a:off x="4352082" y="89897"/>
            <a:ext cx="11854159" cy="4393407"/>
          </a:xfrm>
          <a:prstGeom prst="rect">
            <a:avLst/>
          </a:prstGeom>
        </p:spPr>
      </p:pic>
      <p:pic>
        <p:nvPicPr>
          <p:cNvPr id="7" name="Picture 6"/>
          <p:cNvPicPr>
            <a:picLocks noChangeAspect="1"/>
          </p:cNvPicPr>
          <p:nvPr/>
        </p:nvPicPr>
        <p:blipFill>
          <a:blip r:embed="rId8"/>
          <a:stretch>
            <a:fillRect/>
          </a:stretch>
        </p:blipFill>
        <p:spPr>
          <a:xfrm>
            <a:off x="2226156" y="4483325"/>
            <a:ext cx="9282409" cy="1861841"/>
          </a:xfrm>
          <a:prstGeom prst="rect">
            <a:avLst/>
          </a:prstGeom>
        </p:spPr>
      </p:pic>
      <p:pic>
        <p:nvPicPr>
          <p:cNvPr id="11" name="Picture 10"/>
          <p:cNvPicPr>
            <a:picLocks noChangeAspect="1"/>
          </p:cNvPicPr>
          <p:nvPr/>
        </p:nvPicPr>
        <p:blipFill>
          <a:blip r:embed="rId9"/>
          <a:stretch>
            <a:fillRect/>
          </a:stretch>
        </p:blipFill>
        <p:spPr>
          <a:xfrm>
            <a:off x="2748524" y="2687873"/>
            <a:ext cx="11639847" cy="3817441"/>
          </a:xfrm>
          <a:prstGeom prst="rect">
            <a:avLst/>
          </a:prstGeom>
        </p:spPr>
      </p:pic>
      <p:pic>
        <p:nvPicPr>
          <p:cNvPr id="5" name="Picture 4"/>
          <p:cNvPicPr>
            <a:picLocks noChangeAspect="1"/>
          </p:cNvPicPr>
          <p:nvPr/>
        </p:nvPicPr>
        <p:blipFill>
          <a:blip r:embed="rId10"/>
          <a:stretch>
            <a:fillRect/>
          </a:stretch>
        </p:blipFill>
        <p:spPr>
          <a:xfrm>
            <a:off x="5222700" y="4742972"/>
            <a:ext cx="10983516" cy="2611934"/>
          </a:xfrm>
          <a:prstGeom prst="rect">
            <a:avLst/>
          </a:prstGeom>
        </p:spPr>
      </p:pic>
      <p:pic>
        <p:nvPicPr>
          <p:cNvPr id="10" name="Picture 9"/>
          <p:cNvPicPr>
            <a:picLocks noChangeAspect="1"/>
          </p:cNvPicPr>
          <p:nvPr/>
        </p:nvPicPr>
        <p:blipFill>
          <a:blip r:embed="rId11"/>
          <a:stretch>
            <a:fillRect/>
          </a:stretch>
        </p:blipFill>
        <p:spPr>
          <a:xfrm>
            <a:off x="3708256" y="4058807"/>
            <a:ext cx="11546087" cy="4795242"/>
          </a:xfrm>
          <a:prstGeom prst="rect">
            <a:avLst/>
          </a:prstGeom>
        </p:spPr>
      </p:pic>
    </p:spTree>
    <p:extLst>
      <p:ext uri="{BB962C8B-B14F-4D97-AF65-F5344CB8AC3E}">
        <p14:creationId xmlns:p14="http://schemas.microsoft.com/office/powerpoint/2010/main" val="7734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300" fill="hold"/>
                                        <p:tgtEl>
                                          <p:spTgt spid="13"/>
                                        </p:tgtEl>
                                        <p:attrNameLst>
                                          <p:attrName>ppt_x</p:attrName>
                                        </p:attrNameLst>
                                      </p:cBhvr>
                                      <p:tavLst>
                                        <p:tav tm="0">
                                          <p:val>
                                            <p:strVal val="0-#ppt_w/2"/>
                                          </p:val>
                                        </p:tav>
                                        <p:tav tm="100000">
                                          <p:val>
                                            <p:strVal val="#ppt_x"/>
                                          </p:val>
                                        </p:tav>
                                      </p:tavLst>
                                    </p:anim>
                                    <p:anim calcmode="lin" valueType="num">
                                      <p:cBhvr additive="base">
                                        <p:cTn id="8" dur="3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300" fill="hold"/>
                                        <p:tgtEl>
                                          <p:spTgt spid="9"/>
                                        </p:tgtEl>
                                        <p:attrNameLst>
                                          <p:attrName>ppt_x</p:attrName>
                                        </p:attrNameLst>
                                      </p:cBhvr>
                                      <p:tavLst>
                                        <p:tav tm="0">
                                          <p:val>
                                            <p:strVal val="#ppt_x"/>
                                          </p:val>
                                        </p:tav>
                                        <p:tav tm="100000">
                                          <p:val>
                                            <p:strVal val="#ppt_x"/>
                                          </p:val>
                                        </p:tav>
                                      </p:tavLst>
                                    </p:anim>
                                    <p:anim calcmode="lin" valueType="num">
                                      <p:cBhvr additive="base">
                                        <p:cTn id="13" dur="3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600"/>
                            </p:stCondLst>
                            <p:childTnLst>
                              <p:par>
                                <p:cTn id="15" presetID="2" presetClass="entr" presetSubtype="2"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300" fill="hold"/>
                                        <p:tgtEl>
                                          <p:spTgt spid="8"/>
                                        </p:tgtEl>
                                        <p:attrNameLst>
                                          <p:attrName>ppt_x</p:attrName>
                                        </p:attrNameLst>
                                      </p:cBhvr>
                                      <p:tavLst>
                                        <p:tav tm="0">
                                          <p:val>
                                            <p:strVal val="1+#ppt_w/2"/>
                                          </p:val>
                                        </p:tav>
                                        <p:tav tm="100000">
                                          <p:val>
                                            <p:strVal val="#ppt_x"/>
                                          </p:val>
                                        </p:tav>
                                      </p:tavLst>
                                    </p:anim>
                                    <p:anim calcmode="lin" valueType="num">
                                      <p:cBhvr additive="base">
                                        <p:cTn id="18" dur="3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12"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300" fill="hold"/>
                                        <p:tgtEl>
                                          <p:spTgt spid="6"/>
                                        </p:tgtEl>
                                        <p:attrNameLst>
                                          <p:attrName>ppt_x</p:attrName>
                                        </p:attrNameLst>
                                      </p:cBhvr>
                                      <p:tavLst>
                                        <p:tav tm="0">
                                          <p:val>
                                            <p:strVal val="0-#ppt_w/2"/>
                                          </p:val>
                                        </p:tav>
                                        <p:tav tm="100000">
                                          <p:val>
                                            <p:strVal val="#ppt_x"/>
                                          </p:val>
                                        </p:tav>
                                      </p:tavLst>
                                    </p:anim>
                                    <p:anim calcmode="lin" valueType="num">
                                      <p:cBhvr additive="base">
                                        <p:cTn id="23" dur="3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1200"/>
                            </p:stCondLst>
                            <p:childTnLst>
                              <p:par>
                                <p:cTn id="25" presetID="2" presetClass="entr" presetSubtype="3"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childTnLst>
                          </p:cTn>
                        </p:par>
                        <p:par>
                          <p:cTn id="29" fill="hold">
                            <p:stCondLst>
                              <p:cond delay="1700"/>
                            </p:stCondLst>
                            <p:childTnLst>
                              <p:par>
                                <p:cTn id="30" presetID="2" presetClass="entr" presetSubtype="4"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300" fill="hold"/>
                                        <p:tgtEl>
                                          <p:spTgt spid="14"/>
                                        </p:tgtEl>
                                        <p:attrNameLst>
                                          <p:attrName>ppt_x</p:attrName>
                                        </p:attrNameLst>
                                      </p:cBhvr>
                                      <p:tavLst>
                                        <p:tav tm="0">
                                          <p:val>
                                            <p:strVal val="#ppt_x"/>
                                          </p:val>
                                        </p:tav>
                                        <p:tav tm="100000">
                                          <p:val>
                                            <p:strVal val="#ppt_x"/>
                                          </p:val>
                                        </p:tav>
                                      </p:tavLst>
                                    </p:anim>
                                    <p:anim calcmode="lin" valueType="num">
                                      <p:cBhvr additive="base">
                                        <p:cTn id="33" dur="300" fill="hold"/>
                                        <p:tgtEl>
                                          <p:spTgt spid="14"/>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8"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6"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300" fill="hold"/>
                                        <p:tgtEl>
                                          <p:spTgt spid="11"/>
                                        </p:tgtEl>
                                        <p:attrNameLst>
                                          <p:attrName>ppt_x</p:attrName>
                                        </p:attrNameLst>
                                      </p:cBhvr>
                                      <p:tavLst>
                                        <p:tav tm="0">
                                          <p:val>
                                            <p:strVal val="1+#ppt_w/2"/>
                                          </p:val>
                                        </p:tav>
                                        <p:tav tm="100000">
                                          <p:val>
                                            <p:strVal val="#ppt_x"/>
                                          </p:val>
                                        </p:tav>
                                      </p:tavLst>
                                    </p:anim>
                                    <p:anim calcmode="lin" valueType="num">
                                      <p:cBhvr additive="base">
                                        <p:cTn id="43" dur="300" fill="hold"/>
                                        <p:tgtEl>
                                          <p:spTgt spid="11"/>
                                        </p:tgtEl>
                                        <p:attrNameLst>
                                          <p:attrName>ppt_y</p:attrName>
                                        </p:attrNameLst>
                                      </p:cBhvr>
                                      <p:tavLst>
                                        <p:tav tm="0">
                                          <p:val>
                                            <p:strVal val="1+#ppt_h/2"/>
                                          </p:val>
                                        </p:tav>
                                        <p:tav tm="100000">
                                          <p:val>
                                            <p:strVal val="#ppt_y"/>
                                          </p:val>
                                        </p:tav>
                                      </p:tavLst>
                                    </p:anim>
                                  </p:childTnLst>
                                </p:cTn>
                              </p:par>
                            </p:childTnLst>
                          </p:cTn>
                        </p:par>
                        <p:par>
                          <p:cTn id="44" fill="hold">
                            <p:stCondLst>
                              <p:cond delay="2800"/>
                            </p:stCondLst>
                            <p:childTnLst>
                              <p:par>
                                <p:cTn id="45" presetID="2" presetClass="entr" presetSubtype="1"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300" fill="hold"/>
                                        <p:tgtEl>
                                          <p:spTgt spid="5"/>
                                        </p:tgtEl>
                                        <p:attrNameLst>
                                          <p:attrName>ppt_x</p:attrName>
                                        </p:attrNameLst>
                                      </p:cBhvr>
                                      <p:tavLst>
                                        <p:tav tm="0">
                                          <p:val>
                                            <p:strVal val="#ppt_x"/>
                                          </p:val>
                                        </p:tav>
                                        <p:tav tm="100000">
                                          <p:val>
                                            <p:strVal val="#ppt_x"/>
                                          </p:val>
                                        </p:tav>
                                      </p:tavLst>
                                    </p:anim>
                                    <p:anim calcmode="lin" valueType="num">
                                      <p:cBhvr additive="base">
                                        <p:cTn id="48" dur="300" fill="hold"/>
                                        <p:tgtEl>
                                          <p:spTgt spid="5"/>
                                        </p:tgtEl>
                                        <p:attrNameLst>
                                          <p:attrName>ppt_y</p:attrName>
                                        </p:attrNameLst>
                                      </p:cBhvr>
                                      <p:tavLst>
                                        <p:tav tm="0">
                                          <p:val>
                                            <p:strVal val="0-#ppt_h/2"/>
                                          </p:val>
                                        </p:tav>
                                        <p:tav tm="100000">
                                          <p:val>
                                            <p:strVal val="#ppt_y"/>
                                          </p:val>
                                        </p:tav>
                                      </p:tavLst>
                                    </p:anim>
                                  </p:childTnLst>
                                </p:cTn>
                              </p:par>
                            </p:childTnLst>
                          </p:cTn>
                        </p:par>
                        <p:par>
                          <p:cTn id="49" fill="hold">
                            <p:stCondLst>
                              <p:cond delay="3100"/>
                            </p:stCondLst>
                            <p:childTnLst>
                              <p:par>
                                <p:cTn id="50" presetID="35"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anim calcmode="lin" valueType="num">
                                      <p:cBhvr>
                                        <p:cTn id="53" dur="500" fill="hold"/>
                                        <p:tgtEl>
                                          <p:spTgt spid="10"/>
                                        </p:tgtEl>
                                        <p:attrNameLst>
                                          <p:attrName>style.rotation</p:attrName>
                                        </p:attrNameLst>
                                      </p:cBhvr>
                                      <p:tavLst>
                                        <p:tav tm="0">
                                          <p:val>
                                            <p:fltVal val="720"/>
                                          </p:val>
                                        </p:tav>
                                        <p:tav tm="100000">
                                          <p:val>
                                            <p:fltVal val="0"/>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 calcmode="lin" valueType="num">
                                      <p:cBhvr>
                                        <p:cTn id="55" dur="5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221668" y="9715500"/>
            <a:ext cx="6492343" cy="429359"/>
          </a:xfrm>
          <a:prstGeom prst="rect">
            <a:avLst/>
          </a:prstGeom>
          <a:noFill/>
        </p:spPr>
        <p:txBody>
          <a:bodyPr wrap="square" lIns="137023" tIns="68511" rIns="137023" bIns="68511" rtlCol="0">
            <a:spAutoFit/>
          </a:bodyPr>
          <a:lstStyle/>
          <a:p>
            <a:pPr algn="ctr" defTabSz="615526" rtl="0" hangingPunct="0"/>
            <a:r>
              <a:rPr lang="en-US" sz="1793" i="1" dirty="0">
                <a:solidFill>
                  <a:prstClr val="black"/>
                </a:solidFill>
                <a:latin typeface="Trebuchet MS"/>
                <a:ea typeface="+mn-ea"/>
                <a:cs typeface="Trebuchet MS"/>
                <a:sym typeface="Gill Sans Light"/>
              </a:rPr>
              <a:t>Nat Rev </a:t>
            </a:r>
            <a:r>
              <a:rPr lang="en-US" sz="1793" i="1" dirty="0" err="1">
                <a:solidFill>
                  <a:prstClr val="black"/>
                </a:solidFill>
                <a:latin typeface="Trebuchet MS"/>
                <a:ea typeface="+mn-ea"/>
                <a:cs typeface="Trebuchet MS"/>
                <a:sym typeface="Gill Sans Light"/>
              </a:rPr>
              <a:t>Nephrol</a:t>
            </a:r>
            <a:r>
              <a:rPr lang="en-US" sz="1793" i="1" dirty="0">
                <a:solidFill>
                  <a:prstClr val="black"/>
                </a:solidFill>
                <a:latin typeface="Trebuchet MS"/>
                <a:ea typeface="+mn-ea"/>
                <a:cs typeface="Trebuchet MS"/>
                <a:sym typeface="Gill Sans Light"/>
              </a:rPr>
              <a:t> 2017; 13 (4):241-257</a:t>
            </a:r>
          </a:p>
        </p:txBody>
      </p:sp>
      <p:pic>
        <p:nvPicPr>
          <p:cNvPr id="6" name="Picture 5"/>
          <p:cNvPicPr>
            <a:picLocks noChangeAspect="1"/>
          </p:cNvPicPr>
          <p:nvPr/>
        </p:nvPicPr>
        <p:blipFill>
          <a:blip r:embed="rId2"/>
          <a:stretch>
            <a:fillRect/>
          </a:stretch>
        </p:blipFill>
        <p:spPr>
          <a:xfrm>
            <a:off x="3180481" y="0"/>
            <a:ext cx="12287359" cy="4986855"/>
          </a:xfrm>
          <a:prstGeom prst="rect">
            <a:avLst/>
          </a:prstGeom>
        </p:spPr>
      </p:pic>
      <p:pic>
        <p:nvPicPr>
          <p:cNvPr id="7" name="Picture 6"/>
          <p:cNvPicPr>
            <a:picLocks noChangeAspect="1"/>
          </p:cNvPicPr>
          <p:nvPr/>
        </p:nvPicPr>
        <p:blipFill>
          <a:blip r:embed="rId3"/>
          <a:stretch>
            <a:fillRect/>
          </a:stretch>
        </p:blipFill>
        <p:spPr>
          <a:xfrm>
            <a:off x="2264739" y="5178192"/>
            <a:ext cx="6692565" cy="4091004"/>
          </a:xfrm>
          <a:prstGeom prst="rect">
            <a:avLst/>
          </a:prstGeom>
        </p:spPr>
      </p:pic>
      <p:pic>
        <p:nvPicPr>
          <p:cNvPr id="8" name="Picture 7"/>
          <p:cNvPicPr>
            <a:picLocks noChangeAspect="1"/>
          </p:cNvPicPr>
          <p:nvPr/>
        </p:nvPicPr>
        <p:blipFill>
          <a:blip r:embed="rId4"/>
          <a:stretch>
            <a:fillRect/>
          </a:stretch>
        </p:blipFill>
        <p:spPr>
          <a:xfrm>
            <a:off x="8916275" y="5202140"/>
            <a:ext cx="7118938" cy="4088339"/>
          </a:xfrm>
          <a:prstGeom prst="rect">
            <a:avLst/>
          </a:prstGeom>
        </p:spPr>
      </p:pic>
    </p:spTree>
    <p:extLst>
      <p:ext uri="{BB962C8B-B14F-4D97-AF65-F5344CB8AC3E}">
        <p14:creationId xmlns:p14="http://schemas.microsoft.com/office/powerpoint/2010/main" val="127608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7050" y="2609852"/>
            <a:ext cx="12134850" cy="5067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7050" y="8482015"/>
            <a:ext cx="12211050" cy="1123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9907632" y="9799969"/>
            <a:ext cx="6492343" cy="429359"/>
          </a:xfrm>
          <a:prstGeom prst="rect">
            <a:avLst/>
          </a:prstGeom>
          <a:noFill/>
        </p:spPr>
        <p:txBody>
          <a:bodyPr wrap="square" lIns="137023" tIns="68511" rIns="137023" bIns="68511" rtlCol="0">
            <a:spAutoFit/>
          </a:bodyPr>
          <a:lstStyle/>
          <a:p>
            <a:pPr marL="0" marR="0" lvl="0" indent="0" algn="ctr" defTabSz="615526" rtl="0" eaLnBrk="1" fontAlgn="auto" latinLnBrk="0" hangingPunct="0">
              <a:lnSpc>
                <a:spcPct val="100000"/>
              </a:lnSpc>
              <a:spcBef>
                <a:spcPts val="0"/>
              </a:spcBef>
              <a:spcAft>
                <a:spcPts val="0"/>
              </a:spcAft>
              <a:buClrTx/>
              <a:buSzTx/>
              <a:buFontTx/>
              <a:buNone/>
              <a:tabLst/>
              <a:defRPr/>
            </a:pPr>
            <a:r>
              <a:rPr kumimoji="0" lang="en-US" sz="1793" b="0" i="1" u="none" strike="noStrike" kern="0" cap="none" spc="0" normalizeH="0" baseline="0" noProof="0" dirty="0">
                <a:ln>
                  <a:noFill/>
                </a:ln>
                <a:solidFill>
                  <a:prstClr val="black"/>
                </a:solidFill>
                <a:effectLst/>
                <a:uLnTx/>
                <a:uFillTx/>
                <a:latin typeface="Trebuchet MS"/>
                <a:ea typeface="+mn-ea"/>
                <a:cs typeface="Trebuchet MS"/>
                <a:sym typeface="Gill Sans Light"/>
              </a:rPr>
              <a:t>Kidney International Supplements (2012) </a:t>
            </a:r>
            <a:r>
              <a:rPr kumimoji="0" lang="en-US" sz="1793" b="1" i="1" u="none" strike="noStrike" kern="0" cap="none" spc="0" normalizeH="0" baseline="0" noProof="0" dirty="0">
                <a:ln>
                  <a:noFill/>
                </a:ln>
                <a:solidFill>
                  <a:prstClr val="black"/>
                </a:solidFill>
                <a:effectLst/>
                <a:uLnTx/>
                <a:uFillTx/>
                <a:latin typeface="Trebuchet MS"/>
                <a:ea typeface="+mn-ea"/>
                <a:cs typeface="Trebuchet MS"/>
                <a:sym typeface="Gill Sans Light"/>
              </a:rPr>
              <a:t>2</a:t>
            </a:r>
            <a:r>
              <a:rPr kumimoji="0" lang="en-US" sz="1793" b="0" i="1" u="none" strike="noStrike" kern="0" cap="none" spc="0" normalizeH="0" baseline="0" noProof="0" dirty="0">
                <a:ln>
                  <a:noFill/>
                </a:ln>
                <a:solidFill>
                  <a:prstClr val="black"/>
                </a:solidFill>
                <a:effectLst/>
                <a:uLnTx/>
                <a:uFillTx/>
                <a:latin typeface="Trebuchet MS"/>
                <a:ea typeface="+mn-ea"/>
                <a:cs typeface="Trebuchet MS"/>
                <a:sym typeface="Gill Sans Light"/>
              </a:rPr>
              <a:t>, 1-138</a:t>
            </a:r>
          </a:p>
        </p:txBody>
      </p:sp>
      <p:sp>
        <p:nvSpPr>
          <p:cNvPr id="7" name="Title 1"/>
          <p:cNvSpPr>
            <a:spLocks noGrp="1"/>
          </p:cNvSpPr>
          <p:nvPr>
            <p:ph type="title"/>
          </p:nvPr>
        </p:nvSpPr>
        <p:spPr>
          <a:xfrm>
            <a:off x="2875398" y="513233"/>
            <a:ext cx="12344400" cy="1059655"/>
          </a:xfrm>
        </p:spPr>
        <p:txBody>
          <a:bodyPr>
            <a:normAutofit/>
          </a:bodyPr>
          <a:lstStyle/>
          <a:p>
            <a:pPr>
              <a:defRPr/>
            </a:pPr>
            <a:r>
              <a:rPr lang="x-none" sz="5000" b="1" dirty="0">
                <a:solidFill>
                  <a:srgbClr val="008000"/>
                </a:solidFill>
                <a:cs typeface="Gill Sans"/>
              </a:rPr>
              <a:t>IRA x DRA x DRC</a:t>
            </a:r>
            <a:endParaRPr lang="en-US" sz="5000" b="1" dirty="0">
              <a:solidFill>
                <a:srgbClr val="008000"/>
              </a:solidFill>
              <a:cs typeface="Gill Sans"/>
            </a:endParaRPr>
          </a:p>
        </p:txBody>
      </p:sp>
    </p:spTree>
    <p:extLst>
      <p:ext uri="{BB962C8B-B14F-4D97-AF65-F5344CB8AC3E}">
        <p14:creationId xmlns:p14="http://schemas.microsoft.com/office/powerpoint/2010/main" val="1700396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997565" y="9777267"/>
            <a:ext cx="6492343" cy="429359"/>
          </a:xfrm>
          <a:prstGeom prst="rect">
            <a:avLst/>
          </a:prstGeom>
          <a:noFill/>
        </p:spPr>
        <p:txBody>
          <a:bodyPr wrap="square" lIns="137023" tIns="68511" rIns="137023" bIns="68511" rtlCol="0">
            <a:spAutoFit/>
          </a:bodyPr>
          <a:lstStyle/>
          <a:p>
            <a:pPr algn="ctr" defTabSz="615526" rtl="0" hangingPunct="0"/>
            <a:r>
              <a:rPr lang="en-US" sz="1793" i="1" dirty="0">
                <a:solidFill>
                  <a:prstClr val="black"/>
                </a:solidFill>
                <a:latin typeface="Trebuchet MS"/>
                <a:ea typeface="Gill Sans Light"/>
                <a:cs typeface="Trebuchet MS"/>
                <a:sym typeface="Gill Sans Light"/>
              </a:rPr>
              <a:t>NEJM 2014; 371: 58-66</a:t>
            </a:r>
          </a:p>
        </p:txBody>
      </p:sp>
      <p:pic>
        <p:nvPicPr>
          <p:cNvPr id="8" name="Picture 7"/>
          <p:cNvPicPr>
            <a:picLocks noChangeAspect="1"/>
          </p:cNvPicPr>
          <p:nvPr/>
        </p:nvPicPr>
        <p:blipFill>
          <a:blip r:embed="rId2"/>
          <a:stretch>
            <a:fillRect/>
          </a:stretch>
        </p:blipFill>
        <p:spPr>
          <a:xfrm>
            <a:off x="3866555" y="85039"/>
            <a:ext cx="10541496" cy="3924597"/>
          </a:xfrm>
          <a:prstGeom prst="rect">
            <a:avLst/>
          </a:prstGeom>
        </p:spPr>
      </p:pic>
      <p:pic>
        <p:nvPicPr>
          <p:cNvPr id="3" name="Picture 2"/>
          <p:cNvPicPr>
            <a:picLocks noChangeAspect="1"/>
          </p:cNvPicPr>
          <p:nvPr/>
        </p:nvPicPr>
        <p:blipFill>
          <a:blip r:embed="rId3"/>
          <a:stretch>
            <a:fillRect/>
          </a:stretch>
        </p:blipFill>
        <p:spPr>
          <a:xfrm>
            <a:off x="3526379" y="4009659"/>
            <a:ext cx="11221459" cy="5966339"/>
          </a:xfrm>
          <a:prstGeom prst="rect">
            <a:avLst/>
          </a:prstGeom>
        </p:spPr>
      </p:pic>
    </p:spTree>
    <p:extLst>
      <p:ext uri="{BB962C8B-B14F-4D97-AF65-F5344CB8AC3E}">
        <p14:creationId xmlns:p14="http://schemas.microsoft.com/office/powerpoint/2010/main" val="3960692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7" name="Shape 135">
            <a:extLst>
              <a:ext uri="{FF2B5EF4-FFF2-40B4-BE49-F238E27FC236}">
                <a16:creationId xmlns:a16="http://schemas.microsoft.com/office/drawing/2014/main" id="{80E5208F-A106-884E-8A11-F917F16E05A6}"/>
              </a:ext>
            </a:extLst>
          </p:cNvPr>
          <p:cNvSpPr txBox="1">
            <a:spLocks/>
          </p:cNvSpPr>
          <p:nvPr/>
        </p:nvSpPr>
        <p:spPr>
          <a:xfrm>
            <a:off x="1928859" y="37406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rm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r>
              <a:rPr lang="pt-BR" sz="6750" b="1" dirty="0">
                <a:solidFill>
                  <a:srgbClr val="008000"/>
                </a:solidFill>
                <a:latin typeface="+mj-lt"/>
              </a:rPr>
              <a:t>ira</a:t>
            </a:r>
          </a:p>
          <a:p>
            <a:pPr hangingPunct="1"/>
            <a:r>
              <a:rPr lang="pt-BR" sz="6750" b="1" u="none" dirty="0">
                <a:solidFill>
                  <a:srgbClr val="008000"/>
                </a:solidFill>
                <a:latin typeface="+mj-lt"/>
              </a:rPr>
              <a:t>INJÚRIA RENAL AGUDA</a:t>
            </a:r>
          </a:p>
        </p:txBody>
      </p:sp>
      <p:sp>
        <p:nvSpPr>
          <p:cNvPr id="9" name="Shape 131">
            <a:extLst>
              <a:ext uri="{FF2B5EF4-FFF2-40B4-BE49-F238E27FC236}">
                <a16:creationId xmlns:a16="http://schemas.microsoft.com/office/drawing/2014/main" id="{683A868B-B630-5B4E-998C-E2C9D75FEDDA}"/>
              </a:ext>
            </a:extLst>
          </p:cNvPr>
          <p:cNvSpPr txBox="1">
            <a:spLocks/>
          </p:cNvSpPr>
          <p:nvPr/>
        </p:nvSpPr>
        <p:spPr>
          <a:xfrm>
            <a:off x="2661043" y="3979771"/>
            <a:ext cx="12965907" cy="3415607"/>
          </a:xfrm>
          <a:prstGeom prst="rect">
            <a:avLst/>
          </a:prstGeom>
        </p:spPr>
        <p:txBody>
          <a:bodyPr>
            <a:normAutofit fontScale="97500" lnSpcReduction="10000"/>
          </a:bodyPr>
          <a:lstStyle>
            <a:lvl1pPr>
              <a:defRPr>
                <a:latin typeface="+mj-lt"/>
                <a:ea typeface="+mj-ea"/>
                <a:cs typeface="+mj-cs"/>
              </a:defRPr>
            </a:lvl1pPr>
          </a:lstStyle>
          <a:p>
            <a:pPr algn="ctr"/>
            <a:r>
              <a:rPr lang="pt-BR" sz="6328" dirty="0">
                <a:solidFill>
                  <a:srgbClr val="C00000"/>
                </a:solidFill>
              </a:rPr>
              <a:t>Identificação, diagnóstico </a:t>
            </a:r>
          </a:p>
          <a:p>
            <a:pPr algn="ctr"/>
            <a:r>
              <a:rPr lang="pt-BR" sz="6328" dirty="0">
                <a:solidFill>
                  <a:srgbClr val="C00000"/>
                </a:solidFill>
              </a:rPr>
              <a:t>e manejo clínico</a:t>
            </a:r>
            <a:br>
              <a:rPr lang="pt-BR" sz="6328" dirty="0">
                <a:solidFill>
                  <a:srgbClr val="008000"/>
                </a:solidFill>
              </a:rPr>
            </a:br>
            <a:br>
              <a:rPr lang="pt-BR" sz="5801" dirty="0"/>
            </a:br>
            <a:endParaRPr lang="pt-BR" sz="5801" dirty="0">
              <a:solidFill>
                <a:schemeClr val="accent5"/>
              </a:solidFill>
            </a:endParaRPr>
          </a:p>
        </p:txBody>
      </p:sp>
      <p:sp>
        <p:nvSpPr>
          <p:cNvPr id="10" name="Shape 132">
            <a:extLst>
              <a:ext uri="{FF2B5EF4-FFF2-40B4-BE49-F238E27FC236}">
                <a16:creationId xmlns:a16="http://schemas.microsoft.com/office/drawing/2014/main" id="{434978F3-7615-5F48-BC77-C23E865D5B79}"/>
              </a:ext>
            </a:extLst>
          </p:cNvPr>
          <p:cNvSpPr txBox="1">
            <a:spLocks/>
          </p:cNvSpPr>
          <p:nvPr/>
        </p:nvSpPr>
        <p:spPr>
          <a:xfrm>
            <a:off x="2473521" y="5827267"/>
            <a:ext cx="13340955" cy="24991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pt-BR" sz="3375" dirty="0"/>
          </a:p>
          <a:p>
            <a:pPr algn="ctr"/>
            <a:endParaRPr lang="pt-BR" sz="3375" dirty="0"/>
          </a:p>
          <a:p>
            <a:pPr algn="ctr"/>
            <a:endParaRPr lang="pt-BR" sz="3375" dirty="0"/>
          </a:p>
          <a:p>
            <a:pPr algn="ctr"/>
            <a:r>
              <a:rPr lang="pt-BR" sz="3375" dirty="0"/>
              <a:t>Rodrigo Sarlo</a:t>
            </a:r>
          </a:p>
          <a:p>
            <a:pPr algn="ctr"/>
            <a:r>
              <a:rPr lang="pt-BR" sz="3375" dirty="0"/>
              <a:t> MD, PhD</a:t>
            </a:r>
          </a:p>
          <a:p>
            <a:pPr algn="ctr"/>
            <a:endParaRPr lang="pt-BR" sz="3375" dirty="0"/>
          </a:p>
          <a:p>
            <a:r>
              <a:rPr lang="pt-BR" sz="2742" dirty="0"/>
              <a:t>Nefrologista Hospital </a:t>
            </a:r>
            <a:r>
              <a:rPr lang="pt-BR" sz="2742" dirty="0" err="1"/>
              <a:t>CopaStar</a:t>
            </a:r>
            <a:r>
              <a:rPr lang="pt-BR" sz="2742" dirty="0"/>
              <a:t> e Hospital </a:t>
            </a:r>
            <a:r>
              <a:rPr lang="pt-BR" sz="2742" dirty="0" err="1"/>
              <a:t>GloriaD’or</a:t>
            </a:r>
            <a:endParaRPr lang="pt-BR" sz="2742" dirty="0"/>
          </a:p>
          <a:p>
            <a:r>
              <a:rPr lang="pt-BR" sz="2742" dirty="0"/>
              <a:t>Pesquisador associado: COPPEAD/UFRJ</a:t>
            </a:r>
          </a:p>
          <a:p>
            <a:endParaRPr lang="pt-BR" sz="2742"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ctrTitle"/>
          </p:nvPr>
        </p:nvSpPr>
        <p:spPr>
          <a:xfrm>
            <a:off x="2661045" y="3816584"/>
            <a:ext cx="12965907" cy="3415607"/>
          </a:xfrm>
          <a:prstGeom prst="rect">
            <a:avLst/>
          </a:prstGeom>
        </p:spPr>
        <p:txBody>
          <a:bodyPr>
            <a:normAutofit/>
          </a:bodyPr>
          <a:lstStyle/>
          <a:p>
            <a:br>
              <a:rPr lang="x-none" sz="5801"/>
            </a:br>
            <a:endParaRPr sz="5801" dirty="0">
              <a:solidFill>
                <a:schemeClr val="accent5"/>
              </a:solidFill>
            </a:endParaRPr>
          </a:p>
        </p:txBody>
      </p:sp>
      <p:sp>
        <p:nvSpPr>
          <p:cNvPr id="9" name="Shape 135">
            <a:extLst>
              <a:ext uri="{FF2B5EF4-FFF2-40B4-BE49-F238E27FC236}">
                <a16:creationId xmlns:a16="http://schemas.microsoft.com/office/drawing/2014/main" id="{678D4DF9-E25E-BD47-B2F5-5936AA9EA1E4}"/>
              </a:ext>
            </a:extLst>
          </p:cNvPr>
          <p:cNvSpPr txBox="1">
            <a:spLocks/>
          </p:cNvSpPr>
          <p:nvPr/>
        </p:nvSpPr>
        <p:spPr>
          <a:xfrm>
            <a:off x="1928860" y="-77311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marL="0" marR="0" lvl="0" indent="0" algn="ctr" defTabSz="583871" rtl="0" eaLnBrk="1" fontAlgn="auto" latinLnBrk="0" hangingPunct="1">
              <a:lnSpc>
                <a:spcPct val="100000"/>
              </a:lnSpc>
              <a:spcBef>
                <a:spcPts val="0"/>
              </a:spcBef>
              <a:spcAft>
                <a:spcPts val="0"/>
              </a:spcAft>
              <a:buClrTx/>
              <a:buSzTx/>
              <a:buFontTx/>
              <a:buNone/>
              <a:tabLst/>
              <a:defRPr/>
            </a:pPr>
            <a:endPar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endParaRPr>
          </a:p>
          <a:p>
            <a:pPr marL="0" marR="0" lvl="0" indent="0" algn="ctr" defTabSz="583871" rtl="0" eaLnBrk="1" fontAlgn="auto" latinLnBrk="0" hangingPunct="1">
              <a:lnSpc>
                <a:spcPct val="100000"/>
              </a:lnSpc>
              <a:spcBef>
                <a:spcPts val="0"/>
              </a:spcBef>
              <a:spcAft>
                <a:spcPts val="0"/>
              </a:spcAft>
              <a:buClrTx/>
              <a:buSzTx/>
              <a:buFontTx/>
              <a:buNone/>
              <a:tabLst/>
              <a:defRPr/>
            </a:pPr>
            <a:endPar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endParaRPr>
          </a:p>
          <a:p>
            <a:pPr marL="0" marR="0" lvl="0" indent="0" algn="ctr" defTabSz="583871" rtl="0" eaLnBrk="1" fontAlgn="auto" latinLnBrk="0" hangingPunct="1">
              <a:lnSpc>
                <a:spcPct val="100000"/>
              </a:lnSpc>
              <a:spcBef>
                <a:spcPts val="0"/>
              </a:spcBef>
              <a:spcAft>
                <a:spcPts val="0"/>
              </a:spcAft>
              <a:buClrTx/>
              <a:buSzTx/>
              <a:buFontTx/>
              <a:buNone/>
              <a:tabLst/>
              <a:defRPr/>
            </a:pPr>
            <a:r>
              <a:rPr kumimoji="0" lang="pt-BR" sz="5000" b="1" i="0" u="none" strike="noStrike" kern="0" cap="all" spc="0" normalizeH="0" baseline="0" noProof="0" dirty="0">
                <a:ln>
                  <a:noFill/>
                </a:ln>
                <a:solidFill>
                  <a:srgbClr val="008000"/>
                </a:solidFill>
                <a:effectLst/>
                <a:uLnTx/>
                <a:uFillTx/>
                <a:latin typeface="Calibri"/>
                <a:cs typeface="Gill Sans SemiBold"/>
                <a:sym typeface="Gill Sans SemiBold"/>
              </a:rPr>
              <a:t>ira</a:t>
            </a:r>
          </a:p>
          <a:p>
            <a:pPr marL="0" marR="0" lvl="0" indent="0" algn="ctr" defTabSz="583871" rtl="0" eaLnBrk="1" fontAlgn="auto" latinLnBrk="0" hangingPunct="1">
              <a:lnSpc>
                <a:spcPct val="100000"/>
              </a:lnSpc>
              <a:spcBef>
                <a:spcPts val="0"/>
              </a:spcBef>
              <a:spcAft>
                <a:spcPts val="0"/>
              </a:spcAft>
              <a:buClrTx/>
              <a:buSzTx/>
              <a:buFontTx/>
              <a:buNone/>
              <a:tabLst/>
              <a:defRPr/>
            </a:pPr>
            <a:r>
              <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rPr>
              <a:t>INJÚRIA RENAL AGUDA</a:t>
            </a:r>
          </a:p>
        </p:txBody>
      </p:sp>
      <p:sp>
        <p:nvSpPr>
          <p:cNvPr id="10" name="Rectangle 1">
            <a:extLst>
              <a:ext uri="{FF2B5EF4-FFF2-40B4-BE49-F238E27FC236}">
                <a16:creationId xmlns:a16="http://schemas.microsoft.com/office/drawing/2014/main" id="{958A04EB-3A75-4D41-8113-347ABD9E30F4}"/>
              </a:ext>
            </a:extLst>
          </p:cNvPr>
          <p:cNvSpPr/>
          <p:nvPr/>
        </p:nvSpPr>
        <p:spPr>
          <a:xfrm>
            <a:off x="1524000" y="2552700"/>
            <a:ext cx="12905424" cy="5483419"/>
          </a:xfrm>
          <a:prstGeom prst="rect">
            <a:avLst/>
          </a:prstGeom>
        </p:spPr>
        <p:txBody>
          <a:bodyPr wrap="square" lIns="96390" tIns="48194" rIns="96390" bIns="48194">
            <a:spAutoFit/>
          </a:bodyPr>
          <a:lstStyle/>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chemeClr val="bg1">
                    <a:lumMod val="95000"/>
                  </a:schemeClr>
                </a:solidFill>
                <a:effectLst/>
                <a:uLnTx/>
                <a:uFillTx/>
                <a:latin typeface="Calibri"/>
              </a:rPr>
              <a:t>1. CONCEITOS BÁSICOS e DEFINIÇÃO</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rgbClr val="C00000"/>
                </a:solidFill>
                <a:effectLst/>
                <a:uLnTx/>
                <a:uFillTx/>
                <a:latin typeface="Calibri"/>
              </a:rPr>
              <a:t>2. DIAGNÓSTICO e “LOCALIZAÇÃO” DA LESÃO/INJÚRIA</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chemeClr val="bg1">
                    <a:lumMod val="95000"/>
                  </a:schemeClr>
                </a:solidFill>
                <a:effectLst/>
                <a:uLnTx/>
                <a:uFillTx/>
                <a:latin typeface="Calibri"/>
              </a:rPr>
              <a:t>3. </a:t>
            </a:r>
            <a:r>
              <a:rPr lang="en-US" sz="3500" dirty="0">
                <a:solidFill>
                  <a:prstClr val="white">
                    <a:lumMod val="95000"/>
                  </a:prstClr>
                </a:solidFill>
                <a:latin typeface="Calibri"/>
              </a:rPr>
              <a:t>MANEJO GERAL e CAUSAS ESPECÍFICAS</a:t>
            </a:r>
          </a:p>
          <a:p>
            <a:pPr marL="783152" marR="0" lvl="0" indent="-783152" algn="l" defTabSz="914400" eaLnBrk="1" fontAlgn="auto" latinLnBrk="0" hangingPunct="1">
              <a:lnSpc>
                <a:spcPct val="100000"/>
              </a:lnSpc>
              <a:spcBef>
                <a:spcPts val="0"/>
              </a:spcBef>
              <a:spcAft>
                <a:spcPts val="0"/>
              </a:spcAft>
              <a:buClrTx/>
              <a:buSzTx/>
              <a:buFontTx/>
              <a:buAutoNum type="arabicPeriod"/>
              <a:tabLst/>
              <a:defRPr>
                <a:solidFill>
                  <a:srgbClr val="FFFFFF"/>
                </a:solidFill>
              </a:defRPr>
            </a:pPr>
            <a:endParaRPr kumimoji="0" lang="en-US" sz="3500" b="0" i="0" u="none" strike="noStrike" kern="0" cap="none" spc="0" normalizeH="0" baseline="0" noProof="0" dirty="0">
              <a:ln>
                <a:noFill/>
              </a:ln>
              <a:solidFill>
                <a:schemeClr val="bg1">
                  <a:lumMod val="95000"/>
                </a:schemeClr>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chemeClr val="bg1">
                    <a:lumMod val="95000"/>
                  </a:schemeClr>
                </a:solidFill>
                <a:effectLst/>
                <a:uLnTx/>
                <a:uFillTx/>
                <a:latin typeface="Calibri"/>
              </a:rPr>
              <a:t>4.</a:t>
            </a:r>
            <a:r>
              <a:rPr lang="en-US" sz="3500" dirty="0">
                <a:solidFill>
                  <a:schemeClr val="bg1">
                    <a:lumMod val="95000"/>
                  </a:schemeClr>
                </a:solidFill>
                <a:latin typeface="Calibri"/>
              </a:rPr>
              <a:t> DIALÍSE: CONSIDERAÇÕES e INDICAÇÕES </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chemeClr val="bg1">
                  <a:lumMod val="95000"/>
                </a:schemeClr>
              </a:solidFill>
              <a:effectLst/>
              <a:uLnTx/>
              <a:uFillTx/>
              <a:latin typeface="Calibri"/>
            </a:endParaRPr>
          </a:p>
          <a:p>
            <a:pPr algn="l">
              <a:defRPr>
                <a:solidFill>
                  <a:srgbClr val="FFFFFF"/>
                </a:solidFill>
              </a:defRPr>
            </a:pPr>
            <a:r>
              <a:rPr kumimoji="0" lang="en-US" sz="3500" b="0" i="0" u="none" strike="noStrike" kern="0" cap="none" spc="0" normalizeH="0" baseline="0" noProof="0" dirty="0">
                <a:ln>
                  <a:noFill/>
                </a:ln>
                <a:solidFill>
                  <a:schemeClr val="bg1">
                    <a:lumMod val="95000"/>
                  </a:schemeClr>
                </a:solidFill>
                <a:effectLst/>
                <a:uLnTx/>
                <a:uFillTx/>
                <a:latin typeface="Calibri"/>
              </a:rPr>
              <a:t>5. </a:t>
            </a:r>
            <a:r>
              <a:rPr lang="en-US" sz="3500" dirty="0">
                <a:solidFill>
                  <a:schemeClr val="bg1">
                    <a:lumMod val="95000"/>
                  </a:schemeClr>
                </a:solidFill>
              </a:rPr>
              <a:t> </a:t>
            </a:r>
            <a:r>
              <a:rPr kumimoji="0" lang="en-US" sz="3500" b="0" i="0" u="none" strike="noStrike" kern="0" cap="none" spc="0" normalizeH="0" baseline="0" noProof="0" dirty="0">
                <a:ln>
                  <a:noFill/>
                </a:ln>
                <a:solidFill>
                  <a:schemeClr val="bg1">
                    <a:lumMod val="95000"/>
                  </a:schemeClr>
                </a:solidFill>
                <a:effectLst/>
                <a:uLnTx/>
                <a:uFillTx/>
                <a:latin typeface="Calibri"/>
              </a:rPr>
              <a:t>PRINCIPAIS TERAPIAS EXTRACORPÓREAS DISPONÍVEIS</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FFFFFF"/>
              </a:solidFill>
              <a:effectLst/>
              <a:uLnTx/>
              <a:uFillTx/>
              <a:latin typeface="Calibri"/>
            </a:endParaRPr>
          </a:p>
        </p:txBody>
      </p:sp>
    </p:spTree>
    <p:extLst>
      <p:ext uri="{BB962C8B-B14F-4D97-AF65-F5344CB8AC3E}">
        <p14:creationId xmlns:p14="http://schemas.microsoft.com/office/powerpoint/2010/main" val="33534309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6B32DE-8B82-F74B-AC07-0ADA0AB9CBAE}"/>
              </a:ext>
            </a:extLst>
          </p:cNvPr>
          <p:cNvPicPr>
            <a:picLocks noChangeAspect="1"/>
          </p:cNvPicPr>
          <p:nvPr/>
        </p:nvPicPr>
        <p:blipFill>
          <a:blip r:embed="rId2"/>
          <a:stretch>
            <a:fillRect/>
          </a:stretch>
        </p:blipFill>
        <p:spPr>
          <a:xfrm>
            <a:off x="1031620" y="440430"/>
            <a:ext cx="2394459" cy="2154123"/>
          </a:xfrm>
          <a:prstGeom prst="rect">
            <a:avLst/>
          </a:prstGeom>
        </p:spPr>
      </p:pic>
      <p:sp>
        <p:nvSpPr>
          <p:cNvPr id="6" name="TextBox 6">
            <a:extLst>
              <a:ext uri="{FF2B5EF4-FFF2-40B4-BE49-F238E27FC236}">
                <a16:creationId xmlns:a16="http://schemas.microsoft.com/office/drawing/2014/main" id="{1AF90124-9E21-3A42-8B03-543E2068636D}"/>
              </a:ext>
            </a:extLst>
          </p:cNvPr>
          <p:cNvSpPr txBox="1"/>
          <p:nvPr/>
        </p:nvSpPr>
        <p:spPr>
          <a:xfrm>
            <a:off x="4405866" y="663411"/>
            <a:ext cx="8686800" cy="1708160"/>
          </a:xfrm>
          <a:prstGeom prst="rect">
            <a:avLst/>
          </a:prstGeom>
          <a:noFill/>
          <a:ln>
            <a:solidFill>
              <a:schemeClr val="tx2">
                <a:lumMod val="75000"/>
              </a:schemeClr>
            </a:solidFill>
          </a:ln>
        </p:spPr>
        <p:txBody>
          <a:bodyPr wrap="square" rtlCol="0">
            <a:spAutoFit/>
          </a:bodyPr>
          <a:lstStyle/>
          <a:p>
            <a:r>
              <a:rPr lang="en-US" sz="3000" b="1" dirty="0">
                <a:latin typeface="Calibri" panose="020F0502020204030204" pitchFamily="34" charset="0"/>
                <a:cs typeface="Calibri" panose="020F0502020204030204" pitchFamily="34" charset="0"/>
              </a:rPr>
              <a:t>HÁ ALGUM CRITÉRIO, de </a:t>
            </a:r>
            <a:r>
              <a:rPr lang="en-US" sz="3000" b="1" dirty="0" err="1">
                <a:latin typeface="Calibri" panose="020F0502020204030204" pitchFamily="34" charset="0"/>
                <a:cs typeface="Calibri" panose="020F0502020204030204" pitchFamily="34" charset="0"/>
              </a:rPr>
              <a:t>acordo</a:t>
            </a:r>
            <a:r>
              <a:rPr lang="en-US" sz="3000" b="1" dirty="0">
                <a:latin typeface="Calibri" panose="020F0502020204030204" pitchFamily="34" charset="0"/>
                <a:cs typeface="Calibri" panose="020F0502020204030204" pitchFamily="34" charset="0"/>
              </a:rPr>
              <a:t> com o KDIGO?</a:t>
            </a:r>
            <a:endParaRPr lang="en-US" sz="2500" dirty="0">
              <a:latin typeface="Calibri" panose="020F0502020204030204" pitchFamily="34" charset="0"/>
              <a:cs typeface="Calibri" panose="020F0502020204030204" pitchFamily="34" charset="0"/>
            </a:endParaRPr>
          </a:p>
          <a:p>
            <a:pPr marL="342900" indent="-342900">
              <a:buFont typeface="Wingdings" pitchFamily="2" charset="2"/>
              <a:buChar char="à"/>
            </a:pPr>
            <a:r>
              <a:rPr lang="en-US" sz="2500" dirty="0" err="1">
                <a:latin typeface="Calibri" panose="020F0502020204030204" pitchFamily="34" charset="0"/>
                <a:cs typeface="Calibri" panose="020F0502020204030204" pitchFamily="34" charset="0"/>
                <a:sym typeface="Wingdings" pitchFamily="2" charset="2"/>
              </a:rPr>
              <a:t>Elevação</a:t>
            </a:r>
            <a:r>
              <a:rPr lang="en-US" sz="2500" dirty="0">
                <a:latin typeface="Calibri" panose="020F0502020204030204" pitchFamily="34" charset="0"/>
                <a:cs typeface="Calibri" panose="020F0502020204030204" pitchFamily="34" charset="0"/>
                <a:sym typeface="Wingdings" pitchFamily="2" charset="2"/>
              </a:rPr>
              <a:t> de </a:t>
            </a:r>
            <a:r>
              <a:rPr lang="en-US" sz="2500" dirty="0" err="1">
                <a:latin typeface="Calibri" panose="020F0502020204030204" pitchFamily="34" charset="0"/>
                <a:cs typeface="Calibri" panose="020F0502020204030204" pitchFamily="34" charset="0"/>
                <a:sym typeface="Wingdings" pitchFamily="2" charset="2"/>
              </a:rPr>
              <a:t>creatinina</a:t>
            </a:r>
            <a:r>
              <a:rPr lang="en-US" sz="2500" dirty="0">
                <a:latin typeface="Calibri" panose="020F0502020204030204" pitchFamily="34" charset="0"/>
                <a:cs typeface="Calibri" panose="020F0502020204030204" pitchFamily="34" charset="0"/>
                <a:sym typeface="Wingdings" pitchFamily="2" charset="2"/>
              </a:rPr>
              <a:t> </a:t>
            </a:r>
            <a:r>
              <a:rPr lang="pt-BR" sz="2500" dirty="0"/>
              <a:t>≥ 0.3 mg/</a:t>
            </a:r>
            <a:r>
              <a:rPr lang="pt-BR" sz="2500" dirty="0" err="1"/>
              <a:t>dL</a:t>
            </a:r>
            <a:r>
              <a:rPr lang="pt-BR" sz="2500" dirty="0"/>
              <a:t> dentro de 24h?</a:t>
            </a:r>
          </a:p>
          <a:p>
            <a:pPr marL="342900" indent="-342900">
              <a:buFont typeface="Wingdings" pitchFamily="2" charset="2"/>
              <a:buChar char="à"/>
            </a:pPr>
            <a:r>
              <a:rPr lang="pt-BR" sz="2500" dirty="0">
                <a:latin typeface="Calibri" panose="020F0502020204030204" pitchFamily="34" charset="0"/>
                <a:cs typeface="Calibri" panose="020F0502020204030204" pitchFamily="34" charset="0"/>
              </a:rPr>
              <a:t>Elevação de creatinina </a:t>
            </a:r>
            <a:r>
              <a:rPr lang="en-US" sz="2500" dirty="0">
                <a:latin typeface="Calibri" panose="020F0502020204030204" pitchFamily="34" charset="0"/>
                <a:cs typeface="Calibri" panose="020F0502020204030204" pitchFamily="34" charset="0"/>
                <a:sym typeface="Wingdings" pitchFamily="2" charset="2"/>
              </a:rPr>
              <a:t> </a:t>
            </a:r>
            <a:r>
              <a:rPr lang="pt-BR" sz="2500" dirty="0"/>
              <a:t>≥ 1.5x o valor basal dentro de 7 dias</a:t>
            </a:r>
          </a:p>
          <a:p>
            <a:pPr marL="342900" indent="-342900">
              <a:buFont typeface="Wingdings" pitchFamily="2" charset="2"/>
              <a:buChar char="à"/>
            </a:pPr>
            <a:r>
              <a:rPr lang="pt-BR" sz="2500" dirty="0">
                <a:latin typeface="Calibri" panose="020F0502020204030204" pitchFamily="34" charset="0"/>
                <a:cs typeface="Calibri" panose="020F0502020204030204" pitchFamily="34" charset="0"/>
              </a:rPr>
              <a:t>Volume urinário &lt; 0.5 </a:t>
            </a:r>
            <a:r>
              <a:rPr lang="pt-BR" sz="2500" dirty="0" err="1">
                <a:latin typeface="Calibri" panose="020F0502020204030204" pitchFamily="34" charset="0"/>
                <a:cs typeface="Calibri" panose="020F0502020204030204" pitchFamily="34" charset="0"/>
              </a:rPr>
              <a:t>mL</a:t>
            </a:r>
            <a:r>
              <a:rPr lang="pt-BR" sz="2500" dirty="0">
                <a:latin typeface="Calibri" panose="020F0502020204030204" pitchFamily="34" charset="0"/>
                <a:cs typeface="Calibri" panose="020F0502020204030204" pitchFamily="34" charset="0"/>
              </a:rPr>
              <a:t>/kg/</a:t>
            </a:r>
            <a:r>
              <a:rPr lang="pt-BR" sz="2500" dirty="0" err="1">
                <a:latin typeface="Calibri" panose="020F0502020204030204" pitchFamily="34" charset="0"/>
                <a:cs typeface="Calibri" panose="020F0502020204030204" pitchFamily="34" charset="0"/>
              </a:rPr>
              <a:t>h</a:t>
            </a:r>
            <a:r>
              <a:rPr lang="pt-BR" sz="2500" dirty="0">
                <a:latin typeface="Calibri" panose="020F0502020204030204" pitchFamily="34" charset="0"/>
                <a:cs typeface="Calibri" panose="020F0502020204030204" pitchFamily="34" charset="0"/>
              </a:rPr>
              <a:t> dentro de 6h</a:t>
            </a:r>
            <a:endParaRPr lang="en-US" sz="2500" dirty="0">
              <a:latin typeface="Calibri" panose="020F0502020204030204" pitchFamily="34" charset="0"/>
              <a:cs typeface="Calibri" panose="020F0502020204030204" pitchFamily="34" charset="0"/>
            </a:endParaRPr>
          </a:p>
        </p:txBody>
      </p:sp>
      <p:pic>
        <p:nvPicPr>
          <p:cNvPr id="2" name="Imagem 1">
            <a:extLst>
              <a:ext uri="{FF2B5EF4-FFF2-40B4-BE49-F238E27FC236}">
                <a16:creationId xmlns:a16="http://schemas.microsoft.com/office/drawing/2014/main" id="{3098B73A-6689-0A4C-94DE-57A60072E01A}"/>
              </a:ext>
            </a:extLst>
          </p:cNvPr>
          <p:cNvPicPr>
            <a:picLocks noChangeAspect="1"/>
          </p:cNvPicPr>
          <p:nvPr/>
        </p:nvPicPr>
        <p:blipFill>
          <a:blip r:embed="rId3"/>
          <a:stretch>
            <a:fillRect/>
          </a:stretch>
        </p:blipFill>
        <p:spPr>
          <a:xfrm>
            <a:off x="304800" y="3374232"/>
            <a:ext cx="3848100" cy="6505122"/>
          </a:xfrm>
          <a:prstGeom prst="rect">
            <a:avLst/>
          </a:prstGeom>
        </p:spPr>
      </p:pic>
      <p:sp>
        <p:nvSpPr>
          <p:cNvPr id="7" name="TextBox 6">
            <a:extLst>
              <a:ext uri="{FF2B5EF4-FFF2-40B4-BE49-F238E27FC236}">
                <a16:creationId xmlns:a16="http://schemas.microsoft.com/office/drawing/2014/main" id="{5C9E1B5C-190D-E740-ADC5-49F2CF69868C}"/>
              </a:ext>
            </a:extLst>
          </p:cNvPr>
          <p:cNvSpPr txBox="1"/>
          <p:nvPr/>
        </p:nvSpPr>
        <p:spPr>
          <a:xfrm>
            <a:off x="4405866" y="4046385"/>
            <a:ext cx="8686800" cy="1323439"/>
          </a:xfrm>
          <a:prstGeom prst="rect">
            <a:avLst/>
          </a:prstGeom>
          <a:noFill/>
          <a:ln>
            <a:solidFill>
              <a:schemeClr val="tx2">
                <a:lumMod val="75000"/>
              </a:schemeClr>
            </a:solidFill>
          </a:ln>
        </p:spPr>
        <p:txBody>
          <a:bodyPr wrap="square" rtlCol="0">
            <a:spAutoFit/>
          </a:bodyPr>
          <a:lstStyle/>
          <a:p>
            <a:r>
              <a:rPr lang="en-US" sz="3000" b="1" dirty="0">
                <a:solidFill>
                  <a:srgbClr val="FF0000"/>
                </a:solidFill>
                <a:latin typeface="Calibri" panose="020F0502020204030204" pitchFamily="34" charset="0"/>
                <a:cs typeface="Calibri" panose="020F0502020204030204" pitchFamily="34" charset="0"/>
              </a:rPr>
              <a:t>1. IRA PRÉ-RENAL</a:t>
            </a:r>
          </a:p>
          <a:p>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alteração</a:t>
            </a:r>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hemodinâmica</a:t>
            </a:r>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levando</a:t>
            </a:r>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à</a:t>
            </a:r>
            <a:r>
              <a:rPr lang="en-US" sz="2500" dirty="0">
                <a:latin typeface="Calibri" panose="020F0502020204030204" pitchFamily="34" charset="0"/>
                <a:cs typeface="Calibri" panose="020F0502020204030204" pitchFamily="34" charset="0"/>
              </a:rPr>
              <a:t> </a:t>
            </a:r>
            <a:r>
              <a:rPr lang="en-US" sz="2500" b="1" dirty="0" err="1">
                <a:latin typeface="Calibri" panose="020F0502020204030204" pitchFamily="34" charset="0"/>
                <a:cs typeface="Calibri" panose="020F0502020204030204" pitchFamily="34" charset="0"/>
              </a:rPr>
              <a:t>hipoperfusão</a:t>
            </a:r>
            <a:r>
              <a:rPr lang="en-US" sz="2500" b="1" dirty="0">
                <a:latin typeface="Calibri" panose="020F0502020204030204" pitchFamily="34" charset="0"/>
                <a:cs typeface="Calibri" panose="020F0502020204030204" pitchFamily="34" charset="0"/>
              </a:rPr>
              <a:t> renal</a:t>
            </a:r>
          </a:p>
          <a:p>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hipovolemia</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insuficiência</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cardiáca</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baixo</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débito</a:t>
            </a:r>
            <a:r>
              <a:rPr lang="en-US" sz="2500" dirty="0">
                <a:latin typeface="Calibri" panose="020F0502020204030204" pitchFamily="34" charset="0"/>
                <a:cs typeface="Calibri" panose="020F0502020204030204" pitchFamily="34" charset="0"/>
                <a:sym typeface="Wingdings" pitchFamily="2" charset="2"/>
              </a:rPr>
              <a:t>”)</a:t>
            </a:r>
            <a:endParaRPr lang="en-US" sz="2500" dirty="0">
              <a:latin typeface="Calibri" panose="020F0502020204030204" pitchFamily="34" charset="0"/>
              <a:cs typeface="Calibri" panose="020F0502020204030204" pitchFamily="34" charset="0"/>
            </a:endParaRPr>
          </a:p>
        </p:txBody>
      </p:sp>
      <p:sp>
        <p:nvSpPr>
          <p:cNvPr id="3" name="Seta para a Direita 2">
            <a:extLst>
              <a:ext uri="{FF2B5EF4-FFF2-40B4-BE49-F238E27FC236}">
                <a16:creationId xmlns:a16="http://schemas.microsoft.com/office/drawing/2014/main" id="{4C47F3FD-24F1-4A4A-AF88-12A3A744BAF2}"/>
              </a:ext>
            </a:extLst>
          </p:cNvPr>
          <p:cNvSpPr/>
          <p:nvPr/>
        </p:nvSpPr>
        <p:spPr>
          <a:xfrm>
            <a:off x="13209443" y="573810"/>
            <a:ext cx="762000" cy="1887362"/>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600" b="0" i="0" u="none" strike="noStrike" cap="none" spc="0" normalizeH="0" baseline="0" dirty="0">
              <a:ln>
                <a:noFill/>
              </a:ln>
              <a:solidFill>
                <a:srgbClr val="FFFFFF"/>
              </a:solidFill>
              <a:effectLst/>
              <a:uFillTx/>
              <a:latin typeface="+mn-lt"/>
              <a:ea typeface="+mn-ea"/>
              <a:cs typeface="+mn-cs"/>
              <a:sym typeface="Gill Sans Light"/>
            </a:endParaRPr>
          </a:p>
        </p:txBody>
      </p:sp>
      <p:sp>
        <p:nvSpPr>
          <p:cNvPr id="9" name="TextBox 6">
            <a:extLst>
              <a:ext uri="{FF2B5EF4-FFF2-40B4-BE49-F238E27FC236}">
                <a16:creationId xmlns:a16="http://schemas.microsoft.com/office/drawing/2014/main" id="{13A5F6EE-DA98-7842-9E35-A768FD1C4360}"/>
              </a:ext>
            </a:extLst>
          </p:cNvPr>
          <p:cNvSpPr txBox="1"/>
          <p:nvPr/>
        </p:nvSpPr>
        <p:spPr>
          <a:xfrm>
            <a:off x="14619484" y="1048131"/>
            <a:ext cx="2791048" cy="938719"/>
          </a:xfrm>
          <a:prstGeom prst="rect">
            <a:avLst/>
          </a:prstGeom>
          <a:noFill/>
          <a:ln>
            <a:solidFill>
              <a:schemeClr val="tx2">
                <a:lumMod val="75000"/>
              </a:schemeClr>
            </a:solidFill>
          </a:ln>
        </p:spPr>
        <p:txBody>
          <a:bodyPr wrap="square" rtlCol="0">
            <a:spAutoFit/>
          </a:bodyPr>
          <a:lstStyle/>
          <a:p>
            <a:pPr algn="just"/>
            <a:r>
              <a:rPr lang="en-US" sz="3000" b="1" dirty="0">
                <a:latin typeface="Calibri" panose="020F0502020204030204" pitchFamily="34" charset="0"/>
                <a:cs typeface="Calibri" panose="020F0502020204030204" pitchFamily="34" charset="0"/>
              </a:rPr>
              <a:t>ESTADIAMENTO</a:t>
            </a:r>
            <a:endParaRPr lang="en-US" sz="2500" dirty="0">
              <a:latin typeface="Calibri" panose="020F0502020204030204" pitchFamily="34" charset="0"/>
              <a:cs typeface="Calibri" panose="020F0502020204030204" pitchFamily="34" charset="0"/>
            </a:endParaRPr>
          </a:p>
          <a:p>
            <a:pPr marL="342900" indent="-342900" algn="l">
              <a:buFont typeface="Wingdings" pitchFamily="2" charset="2"/>
              <a:buChar char="à"/>
            </a:pPr>
            <a:r>
              <a:rPr lang="en-US" sz="2500" dirty="0">
                <a:latin typeface="Calibri" panose="020F0502020204030204" pitchFamily="34" charset="0"/>
                <a:cs typeface="Calibri" panose="020F0502020204030204" pitchFamily="34" charset="0"/>
                <a:sym typeface="Wingdings" pitchFamily="2" charset="2"/>
              </a:rPr>
              <a:t>KDIGO 1 a 3</a:t>
            </a:r>
            <a:endParaRPr lang="en-US" sz="2500" dirty="0">
              <a:latin typeface="Calibri" panose="020F0502020204030204" pitchFamily="34" charset="0"/>
              <a:cs typeface="Calibri" panose="020F0502020204030204" pitchFamily="34" charset="0"/>
            </a:endParaRPr>
          </a:p>
        </p:txBody>
      </p:sp>
      <p:sp>
        <p:nvSpPr>
          <p:cNvPr id="10" name="TextBox 6">
            <a:extLst>
              <a:ext uri="{FF2B5EF4-FFF2-40B4-BE49-F238E27FC236}">
                <a16:creationId xmlns:a16="http://schemas.microsoft.com/office/drawing/2014/main" id="{FB2AAEC8-090E-D640-B974-A2E5FFF46DA2}"/>
              </a:ext>
            </a:extLst>
          </p:cNvPr>
          <p:cNvSpPr txBox="1"/>
          <p:nvPr/>
        </p:nvSpPr>
        <p:spPr>
          <a:xfrm>
            <a:off x="14177348" y="3948650"/>
            <a:ext cx="3675321" cy="1323439"/>
          </a:xfrm>
          <a:prstGeom prst="rect">
            <a:avLst/>
          </a:prstGeom>
          <a:noFill/>
          <a:ln>
            <a:solidFill>
              <a:schemeClr val="tx2">
                <a:lumMod val="75000"/>
              </a:schemeClr>
            </a:solidFill>
          </a:ln>
        </p:spPr>
        <p:txBody>
          <a:bodyPr wrap="square" rtlCol="0">
            <a:spAutoFit/>
          </a:bodyPr>
          <a:lstStyle/>
          <a:p>
            <a:pPr algn="ctr"/>
            <a:r>
              <a:rPr lang="en-US" sz="3000" b="1" dirty="0">
                <a:latin typeface="Calibri" panose="020F0502020204030204" pitchFamily="34" charset="0"/>
                <a:cs typeface="Calibri" panose="020F0502020204030204" pitchFamily="34" charset="0"/>
              </a:rPr>
              <a:t>TESTE DIAGNÓSTICO</a:t>
            </a:r>
            <a:endParaRPr lang="en-US" sz="2500" dirty="0">
              <a:latin typeface="Calibri" panose="020F0502020204030204" pitchFamily="34" charset="0"/>
              <a:cs typeface="Calibri" panose="020F0502020204030204" pitchFamily="34" charset="0"/>
            </a:endParaRPr>
          </a:p>
          <a:p>
            <a:pPr marL="342900" indent="-342900" algn="l">
              <a:buFont typeface="Wingdings" pitchFamily="2" charset="2"/>
              <a:buChar char="à"/>
            </a:pPr>
            <a:r>
              <a:rPr lang="en-US" sz="2500" dirty="0" err="1">
                <a:latin typeface="Calibri" panose="020F0502020204030204" pitchFamily="34" charset="0"/>
                <a:cs typeface="Calibri" panose="020F0502020204030204" pitchFamily="34" charset="0"/>
                <a:sym typeface="Wingdings" pitchFamily="2" charset="2"/>
              </a:rPr>
              <a:t>Avaliar</a:t>
            </a:r>
            <a:r>
              <a:rPr lang="en-US" sz="2500" dirty="0">
                <a:latin typeface="Calibri" panose="020F0502020204030204" pitchFamily="34" charset="0"/>
                <a:cs typeface="Calibri" panose="020F0502020204030204" pitchFamily="34" charset="0"/>
                <a:sym typeface="Wingdings" pitchFamily="2" charset="2"/>
              </a:rPr>
              <a:t> status </a:t>
            </a:r>
            <a:r>
              <a:rPr lang="en-US" sz="2500" dirty="0" err="1">
                <a:latin typeface="Calibri" panose="020F0502020204030204" pitchFamily="34" charset="0"/>
                <a:cs typeface="Calibri" panose="020F0502020204030204" pitchFamily="34" charset="0"/>
                <a:sym typeface="Wingdings" pitchFamily="2" charset="2"/>
              </a:rPr>
              <a:t>volêmico</a:t>
            </a:r>
            <a:r>
              <a:rPr lang="en-US" sz="2500" dirty="0">
                <a:latin typeface="Calibri" panose="020F0502020204030204" pitchFamily="34" charset="0"/>
                <a:cs typeface="Calibri" panose="020F0502020204030204" pitchFamily="34" charset="0"/>
                <a:sym typeface="Wingdings" pitchFamily="2" charset="2"/>
              </a:rPr>
              <a:t> e </a:t>
            </a:r>
            <a:r>
              <a:rPr lang="en-US" sz="2500" dirty="0" err="1">
                <a:latin typeface="Calibri" panose="020F0502020204030204" pitchFamily="34" charset="0"/>
                <a:cs typeface="Calibri" panose="020F0502020204030204" pitchFamily="34" charset="0"/>
                <a:sym typeface="Wingdings" pitchFamily="2" charset="2"/>
              </a:rPr>
              <a:t>bioquímica</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urinária</a:t>
            </a:r>
            <a:endParaRPr lang="en-US" sz="2500" dirty="0">
              <a:latin typeface="Calibri" panose="020F0502020204030204" pitchFamily="34" charset="0"/>
              <a:cs typeface="Calibri" panose="020F0502020204030204" pitchFamily="34" charset="0"/>
            </a:endParaRPr>
          </a:p>
        </p:txBody>
      </p:sp>
      <p:sp>
        <p:nvSpPr>
          <p:cNvPr id="11" name="TextBox 6">
            <a:extLst>
              <a:ext uri="{FF2B5EF4-FFF2-40B4-BE49-F238E27FC236}">
                <a16:creationId xmlns:a16="http://schemas.microsoft.com/office/drawing/2014/main" id="{281568BC-DA84-9748-8263-82DFB070865D}"/>
              </a:ext>
            </a:extLst>
          </p:cNvPr>
          <p:cNvSpPr txBox="1"/>
          <p:nvPr/>
        </p:nvSpPr>
        <p:spPr>
          <a:xfrm>
            <a:off x="4431098" y="8166764"/>
            <a:ext cx="8686800" cy="1708160"/>
          </a:xfrm>
          <a:prstGeom prst="rect">
            <a:avLst/>
          </a:prstGeom>
          <a:noFill/>
          <a:ln>
            <a:solidFill>
              <a:schemeClr val="tx2">
                <a:lumMod val="75000"/>
              </a:schemeClr>
            </a:solidFill>
          </a:ln>
        </p:spPr>
        <p:txBody>
          <a:bodyPr wrap="square" rtlCol="0">
            <a:spAutoFit/>
          </a:bodyPr>
          <a:lstStyle/>
          <a:p>
            <a:r>
              <a:rPr lang="en-US" sz="3000" b="1" dirty="0">
                <a:solidFill>
                  <a:srgbClr val="FF0000"/>
                </a:solidFill>
                <a:latin typeface="Calibri" panose="020F0502020204030204" pitchFamily="34" charset="0"/>
                <a:cs typeface="Calibri" panose="020F0502020204030204" pitchFamily="34" charset="0"/>
              </a:rPr>
              <a:t>3. IRA PÓS-RENAL</a:t>
            </a:r>
          </a:p>
          <a:p>
            <a:pPr marL="0" marR="0" lvl="0" indent="0" defTabSz="914400" eaLnBrk="1" fontAlgn="auto" latinLnBrk="0" hangingPunct="1">
              <a:lnSpc>
                <a:spcPct val="100000"/>
              </a:lnSpc>
              <a:spcBef>
                <a:spcPts val="0"/>
              </a:spcBef>
              <a:spcAft>
                <a:spcPts val="0"/>
              </a:spcAft>
              <a:buClrTx/>
              <a:buSzTx/>
              <a:buFontTx/>
              <a:buNone/>
              <a:tabLst/>
              <a:defRPr/>
            </a:pPr>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obstrução</a:t>
            </a:r>
            <a:r>
              <a:rPr lang="en-US" sz="2500" dirty="0">
                <a:latin typeface="Calibri" panose="020F0502020204030204" pitchFamily="34" charset="0"/>
                <a:cs typeface="Calibri" panose="020F0502020204030204" pitchFamily="34" charset="0"/>
              </a:rPr>
              <a:t> do </a:t>
            </a:r>
            <a:r>
              <a:rPr lang="en-US" sz="2500" dirty="0" err="1">
                <a:latin typeface="Calibri" panose="020F0502020204030204" pitchFamily="34" charset="0"/>
                <a:cs typeface="Calibri" panose="020F0502020204030204" pitchFamily="34" charset="0"/>
              </a:rPr>
              <a:t>trato</a:t>
            </a:r>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urinário</a:t>
            </a:r>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em</a:t>
            </a:r>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qualquer</a:t>
            </a:r>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porção</a:t>
            </a:r>
            <a:endParaRPr lang="en-US" sz="2500" b="1" dirty="0">
              <a:latin typeface="Calibri" panose="020F0502020204030204" pitchFamily="34" charset="0"/>
              <a:cs typeface="Calibri" panose="020F0502020204030204" pitchFamily="34" charset="0"/>
            </a:endParaRPr>
          </a:p>
          <a:p>
            <a:pPr marL="342900" marR="0" lvl="0" indent="-342900" defTabSz="914400" eaLnBrk="1" fontAlgn="auto" latinLnBrk="0" hangingPunct="1">
              <a:lnSpc>
                <a:spcPct val="100000"/>
              </a:lnSpc>
              <a:spcBef>
                <a:spcPts val="0"/>
              </a:spcBef>
              <a:spcAft>
                <a:spcPts val="0"/>
              </a:spcAft>
              <a:buClrTx/>
              <a:buSzTx/>
              <a:buFont typeface="Wingdings" pitchFamily="2" charset="2"/>
              <a:buChar char="è"/>
              <a:tabLst/>
              <a:defRPr/>
            </a:pP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nefrolitíase</a:t>
            </a:r>
            <a:r>
              <a:rPr lang="en-US" sz="2500" dirty="0">
                <a:latin typeface="Calibri" panose="020F0502020204030204" pitchFamily="34" charset="0"/>
                <a:cs typeface="Calibri" panose="020F0502020204030204" pitchFamily="34" charset="0"/>
                <a:sym typeface="Wingdings" pitchFamily="2" charset="2"/>
              </a:rPr>
              <a:t>, neoplasia do </a:t>
            </a:r>
            <a:r>
              <a:rPr lang="en-US" sz="2500" dirty="0" err="1">
                <a:latin typeface="Calibri" panose="020F0502020204030204" pitchFamily="34" charset="0"/>
                <a:cs typeface="Calibri" panose="020F0502020204030204" pitchFamily="34" charset="0"/>
                <a:sym typeface="Wingdings" pitchFamily="2" charset="2"/>
              </a:rPr>
              <a:t>trato</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urinário</a:t>
            </a:r>
            <a:r>
              <a:rPr lang="en-US" sz="2500" dirty="0">
                <a:latin typeface="Calibri" panose="020F0502020204030204" pitchFamily="34" charset="0"/>
                <a:cs typeface="Calibri" panose="020F0502020204030204" pitchFamily="34" charset="0"/>
                <a:sym typeface="Wingdings" pitchFamily="2" charset="2"/>
              </a:rPr>
              <a:t> (ureter, </a:t>
            </a:r>
            <a:r>
              <a:rPr lang="en-US" sz="2500" dirty="0" err="1">
                <a:latin typeface="Calibri" panose="020F0502020204030204" pitchFamily="34" charset="0"/>
                <a:cs typeface="Calibri" panose="020F0502020204030204" pitchFamily="34" charset="0"/>
                <a:sym typeface="Wingdings" pitchFamily="2" charset="2"/>
              </a:rPr>
              <a:t>próstata</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bexiga</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uretra</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obstruçao</a:t>
            </a:r>
            <a:r>
              <a:rPr lang="en-US" sz="2500" dirty="0">
                <a:latin typeface="Calibri" panose="020F0502020204030204" pitchFamily="34" charset="0"/>
                <a:cs typeface="Calibri" panose="020F0502020204030204" pitchFamily="34" charset="0"/>
                <a:sym typeface="Wingdings" pitchFamily="2" charset="2"/>
              </a:rPr>
              <a:t> de </a:t>
            </a:r>
            <a:r>
              <a:rPr lang="en-US" sz="2500" dirty="0" err="1">
                <a:latin typeface="Calibri" panose="020F0502020204030204" pitchFamily="34" charset="0"/>
                <a:cs typeface="Calibri" panose="020F0502020204030204" pitchFamily="34" charset="0"/>
                <a:sym typeface="Wingdings" pitchFamily="2" charset="2"/>
              </a:rPr>
              <a:t>cateter</a:t>
            </a:r>
            <a:r>
              <a:rPr lang="en-US" sz="2500" dirty="0">
                <a:latin typeface="Calibri" panose="020F0502020204030204" pitchFamily="34" charset="0"/>
                <a:cs typeface="Calibri" panose="020F0502020204030204" pitchFamily="34" charset="0"/>
                <a:sym typeface="Wingdings" pitchFamily="2" charset="2"/>
              </a:rPr>
              <a:t> vesical</a:t>
            </a:r>
            <a:endParaRPr lang="en-US" sz="3000" b="1" dirty="0">
              <a:solidFill>
                <a:srgbClr val="FF0000"/>
              </a:solidFill>
              <a:latin typeface="Calibri" panose="020F0502020204030204" pitchFamily="34" charset="0"/>
              <a:cs typeface="Calibri" panose="020F0502020204030204" pitchFamily="34" charset="0"/>
            </a:endParaRPr>
          </a:p>
        </p:txBody>
      </p:sp>
      <p:sp>
        <p:nvSpPr>
          <p:cNvPr id="12" name="TextBox 6">
            <a:extLst>
              <a:ext uri="{FF2B5EF4-FFF2-40B4-BE49-F238E27FC236}">
                <a16:creationId xmlns:a16="http://schemas.microsoft.com/office/drawing/2014/main" id="{4E65E1F1-E670-1F45-9EC9-D8B74C9A094A}"/>
              </a:ext>
            </a:extLst>
          </p:cNvPr>
          <p:cNvSpPr txBox="1"/>
          <p:nvPr/>
        </p:nvSpPr>
        <p:spPr>
          <a:xfrm>
            <a:off x="4405866" y="5925854"/>
            <a:ext cx="8686800" cy="1708160"/>
          </a:xfrm>
          <a:prstGeom prst="rect">
            <a:avLst/>
          </a:prstGeom>
          <a:noFill/>
          <a:ln>
            <a:solidFill>
              <a:schemeClr val="tx2">
                <a:lumMod val="75000"/>
              </a:schemeClr>
            </a:solidFill>
          </a:ln>
        </p:spPr>
        <p:txBody>
          <a:bodyPr wrap="square" rtlCol="0">
            <a:spAutoFit/>
          </a:bodyPr>
          <a:lstStyle/>
          <a:p>
            <a:r>
              <a:rPr lang="en-US" sz="3000" b="1" dirty="0">
                <a:solidFill>
                  <a:srgbClr val="FF0000"/>
                </a:solidFill>
                <a:latin typeface="Calibri" panose="020F0502020204030204" pitchFamily="34" charset="0"/>
                <a:cs typeface="Calibri" panose="020F0502020204030204" pitchFamily="34" charset="0"/>
              </a:rPr>
              <a:t>2. IRA RENAL</a:t>
            </a:r>
          </a:p>
          <a:p>
            <a:r>
              <a:rPr lang="en-US" sz="2500" dirty="0">
                <a:latin typeface="Calibri" panose="020F0502020204030204" pitchFamily="34" charset="0"/>
                <a:cs typeface="Calibri" panose="020F0502020204030204" pitchFamily="34" charset="0"/>
              </a:rPr>
              <a:t>= </a:t>
            </a:r>
            <a:r>
              <a:rPr lang="en-US" sz="2500" dirty="0" err="1">
                <a:latin typeface="Calibri" panose="020F0502020204030204" pitchFamily="34" charset="0"/>
                <a:cs typeface="Calibri" panose="020F0502020204030204" pitchFamily="34" charset="0"/>
              </a:rPr>
              <a:t>alteração</a:t>
            </a:r>
            <a:r>
              <a:rPr lang="en-US" sz="2500" dirty="0">
                <a:latin typeface="Calibri" panose="020F0502020204030204" pitchFamily="34" charset="0"/>
                <a:cs typeface="Calibri" panose="020F0502020204030204" pitchFamily="34" charset="0"/>
              </a:rPr>
              <a:t> que </a:t>
            </a:r>
            <a:r>
              <a:rPr lang="en-US" sz="2500" dirty="0" err="1">
                <a:latin typeface="Calibri" panose="020F0502020204030204" pitchFamily="34" charset="0"/>
                <a:cs typeface="Calibri" panose="020F0502020204030204" pitchFamily="34" charset="0"/>
              </a:rPr>
              <a:t>ocorre</a:t>
            </a:r>
            <a:r>
              <a:rPr lang="en-US" sz="2500" dirty="0">
                <a:latin typeface="Calibri" panose="020F0502020204030204" pitchFamily="34" charset="0"/>
                <a:cs typeface="Calibri" panose="020F0502020204030204" pitchFamily="34" charset="0"/>
              </a:rPr>
              <a:t> de forma </a:t>
            </a:r>
            <a:r>
              <a:rPr lang="en-US" sz="2500" dirty="0" err="1">
                <a:latin typeface="Calibri" panose="020F0502020204030204" pitchFamily="34" charset="0"/>
                <a:cs typeface="Calibri" panose="020F0502020204030204" pitchFamily="34" charset="0"/>
              </a:rPr>
              <a:t>primária</a:t>
            </a:r>
            <a:r>
              <a:rPr lang="en-US" sz="2500" dirty="0">
                <a:latin typeface="Calibri" panose="020F0502020204030204" pitchFamily="34" charset="0"/>
                <a:cs typeface="Calibri" panose="020F0502020204030204" pitchFamily="34" charset="0"/>
              </a:rPr>
              <a:t> no rim = </a:t>
            </a:r>
            <a:r>
              <a:rPr lang="en-US" sz="2500" b="1" dirty="0" err="1">
                <a:latin typeface="Calibri" panose="020F0502020204030204" pitchFamily="34" charset="0"/>
                <a:cs typeface="Calibri" panose="020F0502020204030204" pitchFamily="34" charset="0"/>
              </a:rPr>
              <a:t>intrínseca</a:t>
            </a:r>
            <a:endParaRPr lang="en-US" sz="2500" b="1" dirty="0">
              <a:latin typeface="Calibri" panose="020F0502020204030204" pitchFamily="34" charset="0"/>
              <a:cs typeface="Calibri" panose="020F0502020204030204" pitchFamily="34" charset="0"/>
            </a:endParaRPr>
          </a:p>
          <a:p>
            <a:pPr marL="342900" indent="-342900">
              <a:buFont typeface="Wingdings" pitchFamily="2" charset="2"/>
              <a:buChar char="è"/>
            </a:pP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sepse</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glomerulonefrite</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aguda</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vasculite</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nefrite</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intersticial</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microangiopatia</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trombótica</a:t>
            </a:r>
            <a:endParaRPr lang="en-US" sz="2500" dirty="0">
              <a:latin typeface="Calibri" panose="020F0502020204030204" pitchFamily="34" charset="0"/>
              <a:cs typeface="Calibri" panose="020F0502020204030204" pitchFamily="34" charset="0"/>
              <a:sym typeface="Wingdings" pitchFamily="2" charset="2"/>
            </a:endParaRPr>
          </a:p>
        </p:txBody>
      </p:sp>
      <p:sp>
        <p:nvSpPr>
          <p:cNvPr id="13" name="Seta para a Direita 12">
            <a:extLst>
              <a:ext uri="{FF2B5EF4-FFF2-40B4-BE49-F238E27FC236}">
                <a16:creationId xmlns:a16="http://schemas.microsoft.com/office/drawing/2014/main" id="{BB3914B3-DC57-A041-934B-D3D267A2D047}"/>
              </a:ext>
            </a:extLst>
          </p:cNvPr>
          <p:cNvSpPr/>
          <p:nvPr/>
        </p:nvSpPr>
        <p:spPr>
          <a:xfrm>
            <a:off x="13254007" y="3769448"/>
            <a:ext cx="762000" cy="1887362"/>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600" b="0" i="0" u="none" strike="noStrike" cap="none" spc="0" normalizeH="0" baseline="0" dirty="0">
              <a:ln>
                <a:noFill/>
              </a:ln>
              <a:solidFill>
                <a:srgbClr val="FFFFFF"/>
              </a:solidFill>
              <a:effectLst/>
              <a:uFillTx/>
              <a:latin typeface="+mn-lt"/>
              <a:ea typeface="+mn-ea"/>
              <a:cs typeface="+mn-cs"/>
              <a:sym typeface="Gill Sans Light"/>
            </a:endParaRPr>
          </a:p>
        </p:txBody>
      </p:sp>
      <p:sp>
        <p:nvSpPr>
          <p:cNvPr id="14" name="Seta para a Direita 13">
            <a:extLst>
              <a:ext uri="{FF2B5EF4-FFF2-40B4-BE49-F238E27FC236}">
                <a16:creationId xmlns:a16="http://schemas.microsoft.com/office/drawing/2014/main" id="{D1CF3508-F439-E644-87E0-5017A74768D0}"/>
              </a:ext>
            </a:extLst>
          </p:cNvPr>
          <p:cNvSpPr/>
          <p:nvPr/>
        </p:nvSpPr>
        <p:spPr>
          <a:xfrm>
            <a:off x="13254007" y="5836252"/>
            <a:ext cx="762000" cy="1887362"/>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600" b="0" i="0" u="none" strike="noStrike" cap="none" spc="0" normalizeH="0" baseline="0" dirty="0">
              <a:ln>
                <a:noFill/>
              </a:ln>
              <a:solidFill>
                <a:srgbClr val="FFFFFF"/>
              </a:solidFill>
              <a:effectLst/>
              <a:uFillTx/>
              <a:latin typeface="+mn-lt"/>
              <a:ea typeface="+mn-ea"/>
              <a:cs typeface="+mn-cs"/>
              <a:sym typeface="Gill Sans Light"/>
            </a:endParaRPr>
          </a:p>
        </p:txBody>
      </p:sp>
      <p:sp>
        <p:nvSpPr>
          <p:cNvPr id="15" name="TextBox 6">
            <a:extLst>
              <a:ext uri="{FF2B5EF4-FFF2-40B4-BE49-F238E27FC236}">
                <a16:creationId xmlns:a16="http://schemas.microsoft.com/office/drawing/2014/main" id="{A9B90AFE-94A8-3B4C-A573-7E83C8844EAE}"/>
              </a:ext>
            </a:extLst>
          </p:cNvPr>
          <p:cNvSpPr txBox="1"/>
          <p:nvPr/>
        </p:nvSpPr>
        <p:spPr>
          <a:xfrm>
            <a:off x="14152539" y="5733493"/>
            <a:ext cx="3675321" cy="2092881"/>
          </a:xfrm>
          <a:prstGeom prst="rect">
            <a:avLst/>
          </a:prstGeom>
          <a:noFill/>
          <a:ln>
            <a:solidFill>
              <a:schemeClr val="tx2">
                <a:lumMod val="75000"/>
              </a:schemeClr>
            </a:solidFill>
          </a:ln>
        </p:spPr>
        <p:txBody>
          <a:bodyPr wrap="square" rtlCol="0">
            <a:spAutoFit/>
          </a:bodyPr>
          <a:lstStyle/>
          <a:p>
            <a:pPr algn="ctr"/>
            <a:r>
              <a:rPr lang="en-US" sz="3000" b="1" dirty="0">
                <a:latin typeface="Calibri" panose="020F0502020204030204" pitchFamily="34" charset="0"/>
                <a:cs typeface="Calibri" panose="020F0502020204030204" pitchFamily="34" charset="0"/>
              </a:rPr>
              <a:t>TESTE DIAGNÓSTICO</a:t>
            </a:r>
            <a:endParaRPr lang="en-US" sz="2500" dirty="0">
              <a:latin typeface="Calibri" panose="020F0502020204030204" pitchFamily="34" charset="0"/>
              <a:cs typeface="Calibri" panose="020F0502020204030204" pitchFamily="34" charset="0"/>
            </a:endParaRPr>
          </a:p>
          <a:p>
            <a:pPr marL="342900" indent="-342900" algn="l">
              <a:buFont typeface="Wingdings" pitchFamily="2" charset="2"/>
              <a:buChar char="à"/>
            </a:pPr>
            <a:r>
              <a:rPr lang="en-US" sz="2500" dirty="0" err="1">
                <a:latin typeface="Calibri" panose="020F0502020204030204" pitchFamily="34" charset="0"/>
                <a:cs typeface="Calibri" panose="020F0502020204030204" pitchFamily="34" charset="0"/>
                <a:sym typeface="Wingdings" pitchFamily="2" charset="2"/>
              </a:rPr>
              <a:t>Sedimento</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urinário</a:t>
            </a:r>
            <a:endParaRPr lang="en-US" sz="2500" dirty="0">
              <a:latin typeface="Calibri" panose="020F0502020204030204" pitchFamily="34" charset="0"/>
              <a:cs typeface="Calibri" panose="020F0502020204030204" pitchFamily="34" charset="0"/>
              <a:sym typeface="Wingdings" pitchFamily="2" charset="2"/>
            </a:endParaRPr>
          </a:p>
          <a:p>
            <a:pPr marL="342900" indent="-342900" algn="l">
              <a:buFont typeface="Wingdings" pitchFamily="2" charset="2"/>
              <a:buChar char="à"/>
            </a:pPr>
            <a:r>
              <a:rPr lang="en-US" sz="2500" dirty="0">
                <a:latin typeface="Calibri" panose="020F0502020204030204" pitchFamily="34" charset="0"/>
                <a:cs typeface="Calibri" panose="020F0502020204030204" pitchFamily="34" charset="0"/>
                <a:sym typeface="Wingdings" pitchFamily="2" charset="2"/>
              </a:rPr>
              <a:t>Testes </a:t>
            </a:r>
            <a:r>
              <a:rPr lang="en-US" sz="2500" dirty="0" err="1">
                <a:latin typeface="Calibri" panose="020F0502020204030204" pitchFamily="34" charset="0"/>
                <a:cs typeface="Calibri" panose="020F0502020204030204" pitchFamily="34" charset="0"/>
                <a:sym typeface="Wingdings" pitchFamily="2" charset="2"/>
              </a:rPr>
              <a:t>sanguíneos</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sorologias</a:t>
            </a:r>
            <a:r>
              <a:rPr lang="en-US" sz="2500" dirty="0">
                <a:latin typeface="Calibri" panose="020F0502020204030204" pitchFamily="34" charset="0"/>
                <a:cs typeface="Calibri" panose="020F0502020204030204" pitchFamily="34" charset="0"/>
                <a:sym typeface="Wingdings" pitchFamily="2" charset="2"/>
              </a:rPr>
              <a:t>, </a:t>
            </a:r>
            <a:r>
              <a:rPr lang="en-US" sz="2500" dirty="0" err="1">
                <a:latin typeface="Calibri" panose="020F0502020204030204" pitchFamily="34" charset="0"/>
                <a:cs typeface="Calibri" panose="020F0502020204030204" pitchFamily="34" charset="0"/>
                <a:sym typeface="Wingdings" pitchFamily="2" charset="2"/>
              </a:rPr>
              <a:t>marcadores</a:t>
            </a:r>
            <a:r>
              <a:rPr lang="en-US" sz="2500" dirty="0">
                <a:latin typeface="Calibri" panose="020F0502020204030204" pitchFamily="34" charset="0"/>
                <a:cs typeface="Calibri" panose="020F0502020204030204" pitchFamily="34" charset="0"/>
                <a:sym typeface="Wingdings" pitchFamily="2" charset="2"/>
              </a:rPr>
              <a:t> de auto-</a:t>
            </a:r>
            <a:r>
              <a:rPr lang="en-US" sz="2500" dirty="0" err="1">
                <a:latin typeface="Calibri" panose="020F0502020204030204" pitchFamily="34" charset="0"/>
                <a:cs typeface="Calibri" panose="020F0502020204030204" pitchFamily="34" charset="0"/>
                <a:sym typeface="Wingdings" pitchFamily="2" charset="2"/>
              </a:rPr>
              <a:t>imunidade</a:t>
            </a:r>
            <a:r>
              <a:rPr lang="en-US" sz="2500" dirty="0">
                <a:latin typeface="Calibri" panose="020F0502020204030204" pitchFamily="34" charset="0"/>
                <a:cs typeface="Calibri" panose="020F0502020204030204" pitchFamily="34" charset="0"/>
                <a:sym typeface="Wingdings" pitchFamily="2" charset="2"/>
              </a:rPr>
              <a:t>)</a:t>
            </a:r>
          </a:p>
        </p:txBody>
      </p:sp>
      <p:sp>
        <p:nvSpPr>
          <p:cNvPr id="16" name="Seta para a Direita 15">
            <a:extLst>
              <a:ext uri="{FF2B5EF4-FFF2-40B4-BE49-F238E27FC236}">
                <a16:creationId xmlns:a16="http://schemas.microsoft.com/office/drawing/2014/main" id="{01F4A038-7578-DD45-A6A9-A8B9C411E2EE}"/>
              </a:ext>
            </a:extLst>
          </p:cNvPr>
          <p:cNvSpPr/>
          <p:nvPr/>
        </p:nvSpPr>
        <p:spPr>
          <a:xfrm>
            <a:off x="13254007" y="8077163"/>
            <a:ext cx="762000" cy="1887362"/>
          </a:xfrm>
          <a:prstGeom prst="rightArrow">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pt-BR" sz="3600" b="0" i="0" u="none" strike="noStrike" cap="none" spc="0" normalizeH="0" baseline="0" dirty="0">
              <a:ln>
                <a:noFill/>
              </a:ln>
              <a:solidFill>
                <a:srgbClr val="FFFFFF"/>
              </a:solidFill>
              <a:effectLst/>
              <a:uFillTx/>
              <a:latin typeface="+mn-lt"/>
              <a:ea typeface="+mn-ea"/>
              <a:cs typeface="+mn-cs"/>
              <a:sym typeface="Gill Sans Light"/>
            </a:endParaRPr>
          </a:p>
        </p:txBody>
      </p:sp>
      <p:sp>
        <p:nvSpPr>
          <p:cNvPr id="17" name="TextBox 6">
            <a:extLst>
              <a:ext uri="{FF2B5EF4-FFF2-40B4-BE49-F238E27FC236}">
                <a16:creationId xmlns:a16="http://schemas.microsoft.com/office/drawing/2014/main" id="{1F7E0198-B0AE-4943-ADE8-9106889D260E}"/>
              </a:ext>
            </a:extLst>
          </p:cNvPr>
          <p:cNvSpPr txBox="1"/>
          <p:nvPr/>
        </p:nvSpPr>
        <p:spPr>
          <a:xfrm>
            <a:off x="14143678" y="8551484"/>
            <a:ext cx="3675321" cy="938719"/>
          </a:xfrm>
          <a:prstGeom prst="rect">
            <a:avLst/>
          </a:prstGeom>
          <a:noFill/>
          <a:ln>
            <a:solidFill>
              <a:schemeClr val="tx2">
                <a:lumMod val="75000"/>
              </a:schemeClr>
            </a:solidFill>
          </a:ln>
        </p:spPr>
        <p:txBody>
          <a:bodyPr wrap="square" rtlCol="0">
            <a:spAutoFit/>
          </a:bodyPr>
          <a:lstStyle/>
          <a:p>
            <a:pPr algn="ctr"/>
            <a:r>
              <a:rPr lang="en-US" sz="3000" b="1" dirty="0">
                <a:latin typeface="Calibri" panose="020F0502020204030204" pitchFamily="34" charset="0"/>
                <a:cs typeface="Calibri" panose="020F0502020204030204" pitchFamily="34" charset="0"/>
              </a:rPr>
              <a:t>TESTE DIAGNÓSTICO</a:t>
            </a:r>
            <a:endParaRPr lang="en-US" sz="2500" dirty="0">
              <a:latin typeface="Calibri" panose="020F0502020204030204" pitchFamily="34" charset="0"/>
              <a:cs typeface="Calibri" panose="020F0502020204030204" pitchFamily="34" charset="0"/>
            </a:endParaRPr>
          </a:p>
          <a:p>
            <a:pPr marL="342900" indent="-342900" algn="l">
              <a:buFont typeface="Wingdings" pitchFamily="2" charset="2"/>
              <a:buChar char="à"/>
            </a:pPr>
            <a:r>
              <a:rPr lang="en-US" sz="2500" dirty="0" err="1">
                <a:latin typeface="Calibri" panose="020F0502020204030204" pitchFamily="34" charset="0"/>
                <a:cs typeface="Calibri" panose="020F0502020204030204" pitchFamily="34" charset="0"/>
                <a:sym typeface="Wingdings" pitchFamily="2" charset="2"/>
              </a:rPr>
              <a:t>Imagem</a:t>
            </a:r>
            <a:r>
              <a:rPr lang="en-US" sz="2500" dirty="0">
                <a:latin typeface="Calibri" panose="020F0502020204030204" pitchFamily="34" charset="0"/>
                <a:cs typeface="Calibri" panose="020F0502020204030204" pitchFamily="34" charset="0"/>
                <a:sym typeface="Wingdings" pitchFamily="2" charset="2"/>
              </a:rPr>
              <a:t> da via </a:t>
            </a:r>
            <a:r>
              <a:rPr lang="en-US" sz="2500" dirty="0" err="1">
                <a:latin typeface="Calibri" panose="020F0502020204030204" pitchFamily="34" charset="0"/>
                <a:cs typeface="Calibri" panose="020F0502020204030204" pitchFamily="34" charset="0"/>
                <a:sym typeface="Wingdings" pitchFamily="2" charset="2"/>
              </a:rPr>
              <a:t>urinária</a:t>
            </a:r>
            <a:endParaRPr lang="en-US" sz="2500" dirty="0">
              <a:latin typeface="Calibri" panose="020F0502020204030204" pitchFamily="34" charset="0"/>
              <a:cs typeface="Calibri" panose="020F0502020204030204" pitchFamily="34" charset="0"/>
              <a:sym typeface="Wingdings" pitchFamily="2" charset="2"/>
            </a:endParaRPr>
          </a:p>
        </p:txBody>
      </p:sp>
      <p:sp>
        <p:nvSpPr>
          <p:cNvPr id="18" name="TextBox 6">
            <a:extLst>
              <a:ext uri="{FF2B5EF4-FFF2-40B4-BE49-F238E27FC236}">
                <a16:creationId xmlns:a16="http://schemas.microsoft.com/office/drawing/2014/main" id="{CD2DE4EB-F625-664F-B770-62040FCDDEBA}"/>
              </a:ext>
            </a:extLst>
          </p:cNvPr>
          <p:cNvSpPr txBox="1"/>
          <p:nvPr/>
        </p:nvSpPr>
        <p:spPr>
          <a:xfrm>
            <a:off x="3674675" y="2728805"/>
            <a:ext cx="12349193" cy="784830"/>
          </a:xfrm>
          <a:prstGeom prst="rect">
            <a:avLst/>
          </a:prstGeom>
          <a:noFill/>
          <a:ln>
            <a:noFill/>
          </a:ln>
        </p:spPr>
        <p:txBody>
          <a:bodyPr wrap="square" rtlCol="0">
            <a:spAutoFit/>
          </a:bodyPr>
          <a:lstStyle/>
          <a:p>
            <a:r>
              <a:rPr lang="en-US" sz="4500" b="1" u="sng" dirty="0">
                <a:solidFill>
                  <a:srgbClr val="002060"/>
                </a:solidFill>
                <a:latin typeface="Calibri" panose="020F0502020204030204" pitchFamily="34" charset="0"/>
                <a:cs typeface="Calibri" panose="020F0502020204030204" pitchFamily="34" charset="0"/>
              </a:rPr>
              <a:t>HISTÓRIA CÍNICA + AVALIAÇÃO CLÍNICA GLOBAL</a:t>
            </a:r>
            <a:endParaRPr lang="en-US" sz="4500" u="sng"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038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5"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1000" fill="hold"/>
                                        <p:tgtEl>
                                          <p:spTgt spid="18"/>
                                        </p:tgtEl>
                                        <p:attrNameLst>
                                          <p:attrName>ppt_w</p:attrName>
                                        </p:attrNameLst>
                                      </p:cBhvr>
                                      <p:tavLst>
                                        <p:tav tm="0">
                                          <p:val>
                                            <p:strVal val="#ppt_w*0.70"/>
                                          </p:val>
                                        </p:tav>
                                        <p:tav tm="100000">
                                          <p:val>
                                            <p:strVal val="#ppt_w"/>
                                          </p:val>
                                        </p:tav>
                                      </p:tavLst>
                                    </p:anim>
                                    <p:anim calcmode="lin" valueType="num">
                                      <p:cBhvr>
                                        <p:cTn id="28" dur="1000" fill="hold"/>
                                        <p:tgtEl>
                                          <p:spTgt spid="18"/>
                                        </p:tgtEl>
                                        <p:attrNameLst>
                                          <p:attrName>ppt_h</p:attrName>
                                        </p:attrNameLst>
                                      </p:cBhvr>
                                      <p:tavLst>
                                        <p:tav tm="0">
                                          <p:val>
                                            <p:strVal val="#ppt_h"/>
                                          </p:val>
                                        </p:tav>
                                        <p:tav tm="100000">
                                          <p:val>
                                            <p:strVal val="#ppt_h"/>
                                          </p:val>
                                        </p:tav>
                                      </p:tavLst>
                                    </p:anim>
                                    <p:animEffect transition="in" filter="fade">
                                      <p:cBhvr>
                                        <p:cTn id="29" dur="1000"/>
                                        <p:tgtEl>
                                          <p:spTgt spid="18"/>
                                        </p:tgtEl>
                                      </p:cBhvr>
                                    </p:animEffect>
                                  </p:childTnLst>
                                </p:cTn>
                              </p:par>
                            </p:childTnLst>
                          </p:cTn>
                        </p:par>
                        <p:par>
                          <p:cTn id="30" fill="hold">
                            <p:stCondLst>
                              <p:cond delay="2000"/>
                            </p:stCondLst>
                            <p:childTnLst>
                              <p:par>
                                <p:cTn id="31" presetID="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0-#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0-#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2" presetClass="entr" presetSubtype="8"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0-#ppt_w/2"/>
                                          </p:val>
                                        </p:tav>
                                        <p:tav tm="100000">
                                          <p:val>
                                            <p:strVal val="#ppt_x"/>
                                          </p:val>
                                        </p:tav>
                                      </p:tavLst>
                                    </p:anim>
                                    <p:anim calcmode="lin" valueType="num">
                                      <p:cBhvr additive="base">
                                        <p:cTn id="60" dur="500" fill="hold"/>
                                        <p:tgtEl>
                                          <p:spTgt spid="14"/>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0-#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additive="base">
                                        <p:cTn id="69" dur="500" fill="hold"/>
                                        <p:tgtEl>
                                          <p:spTgt spid="11"/>
                                        </p:tgtEl>
                                        <p:attrNameLst>
                                          <p:attrName>ppt_x</p:attrName>
                                        </p:attrNameLst>
                                      </p:cBhvr>
                                      <p:tavLst>
                                        <p:tav tm="0">
                                          <p:val>
                                            <p:strVal val="0-#ppt_w/2"/>
                                          </p:val>
                                        </p:tav>
                                        <p:tav tm="100000">
                                          <p:val>
                                            <p:strVal val="#ppt_x"/>
                                          </p:val>
                                        </p:tav>
                                      </p:tavLst>
                                    </p:anim>
                                    <p:anim calcmode="lin" valueType="num">
                                      <p:cBhvr additive="base">
                                        <p:cTn id="70" dur="500" fill="hold"/>
                                        <p:tgtEl>
                                          <p:spTgt spid="11"/>
                                        </p:tgtEl>
                                        <p:attrNameLst>
                                          <p:attrName>ppt_y</p:attrName>
                                        </p:attrNameLst>
                                      </p:cBhvr>
                                      <p:tavLst>
                                        <p:tav tm="0">
                                          <p:val>
                                            <p:strVal val="#ppt_y"/>
                                          </p:val>
                                        </p:tav>
                                        <p:tav tm="100000">
                                          <p:val>
                                            <p:strVal val="#ppt_y"/>
                                          </p:val>
                                        </p:tav>
                                      </p:tavLst>
                                    </p:anim>
                                  </p:childTnLst>
                                </p:cTn>
                              </p:par>
                            </p:childTnLst>
                          </p:cTn>
                        </p:par>
                        <p:par>
                          <p:cTn id="71" fill="hold">
                            <p:stCondLst>
                              <p:cond delay="500"/>
                            </p:stCondLst>
                            <p:childTnLst>
                              <p:par>
                                <p:cTn id="72" presetID="2" presetClass="entr" presetSubtype="8" fill="hold" grpId="0" nodeType="after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0-#ppt_w/2"/>
                                          </p:val>
                                        </p:tav>
                                        <p:tav tm="100000">
                                          <p:val>
                                            <p:strVal val="#ppt_x"/>
                                          </p:val>
                                        </p:tav>
                                      </p:tavLst>
                                    </p:anim>
                                    <p:anim calcmode="lin" valueType="num">
                                      <p:cBhvr additive="base">
                                        <p:cTn id="75" dur="500" fill="hold"/>
                                        <p:tgtEl>
                                          <p:spTgt spid="16"/>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0-#ppt_w/2"/>
                                          </p:val>
                                        </p:tav>
                                        <p:tav tm="100000">
                                          <p:val>
                                            <p:strVal val="#ppt_x"/>
                                          </p:val>
                                        </p:tav>
                                      </p:tavLst>
                                    </p:anim>
                                    <p:anim calcmode="lin" valueType="num">
                                      <p:cBhvr additive="base">
                                        <p:cTn id="7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430000" y="9802763"/>
            <a:ext cx="6492343" cy="446137"/>
          </a:xfrm>
          <a:prstGeom prst="rect">
            <a:avLst/>
          </a:prstGeom>
          <a:noFill/>
        </p:spPr>
        <p:txBody>
          <a:bodyPr wrap="square" lIns="137023" tIns="68511" rIns="137023" bIns="68511" rtlCol="0">
            <a:spAutoFit/>
          </a:bodyPr>
          <a:lstStyle/>
          <a:p>
            <a:pPr algn="r" defTabSz="615526" rtl="0" hangingPunct="0"/>
            <a:r>
              <a:rPr lang="pt-BR" sz="2000" i="1" dirty="0" err="1"/>
              <a:t>Am</a:t>
            </a:r>
            <a:r>
              <a:rPr lang="pt-BR" sz="2000" i="1" dirty="0"/>
              <a:t> J </a:t>
            </a:r>
            <a:r>
              <a:rPr lang="pt-BR" sz="2000" i="1" dirty="0" err="1"/>
              <a:t>Kidney</a:t>
            </a:r>
            <a:r>
              <a:rPr lang="pt-BR" sz="2000" i="1" dirty="0"/>
              <a:t> </a:t>
            </a:r>
            <a:r>
              <a:rPr lang="pt-BR" sz="2000" i="1" dirty="0" err="1"/>
              <a:t>Dis</a:t>
            </a:r>
            <a:r>
              <a:rPr lang="pt-BR" sz="2000" i="1" dirty="0"/>
              <a:t>. 72(1): 136-148. </a:t>
            </a:r>
            <a:endParaRPr kumimoji="0" lang="pt-BR" sz="2000" b="0" i="1" u="none" strike="noStrike" kern="0" cap="none" spc="0" normalizeH="0" baseline="0" noProof="0" dirty="0">
              <a:ln>
                <a:noFill/>
              </a:ln>
              <a:solidFill>
                <a:sysClr val="windowText" lastClr="000000"/>
              </a:solidFill>
              <a:effectLst/>
              <a:uLnTx/>
              <a:uFillTx/>
            </a:endParaRPr>
          </a:p>
        </p:txBody>
      </p:sp>
      <p:pic>
        <p:nvPicPr>
          <p:cNvPr id="8" name="Imagem 7" descr="Interface gráfica do usuário, Texto, Aplicativo&#10;&#10;Descrição gerada automaticamente">
            <a:extLst>
              <a:ext uri="{FF2B5EF4-FFF2-40B4-BE49-F238E27FC236}">
                <a16:creationId xmlns:a16="http://schemas.microsoft.com/office/drawing/2014/main" id="{A9E9DE73-F49C-7B4F-A274-558E62E3D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125" y="600836"/>
            <a:ext cx="14763750" cy="9038464"/>
          </a:xfrm>
          <a:prstGeom prst="rect">
            <a:avLst/>
          </a:prstGeom>
        </p:spPr>
      </p:pic>
    </p:spTree>
    <p:extLst>
      <p:ext uri="{BB962C8B-B14F-4D97-AF65-F5344CB8AC3E}">
        <p14:creationId xmlns:p14="http://schemas.microsoft.com/office/powerpoint/2010/main" val="305111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973626" y="9546166"/>
            <a:ext cx="6492343" cy="815469"/>
          </a:xfrm>
          <a:prstGeom prst="rect">
            <a:avLst/>
          </a:prstGeom>
          <a:noFill/>
        </p:spPr>
        <p:txBody>
          <a:bodyPr wrap="square" lIns="137023" tIns="68511" rIns="137023" bIns="68511" rtlCol="0">
            <a:spAutoFit/>
          </a:bodyPr>
          <a:lstStyle/>
          <a:p>
            <a:pPr algn="ctr" defTabSz="615526" rtl="0" hangingPunct="0"/>
            <a:r>
              <a:rPr lang="pt-BR" sz="2200" i="1" dirty="0"/>
              <a:t>J. Bras. </a:t>
            </a:r>
            <a:r>
              <a:rPr lang="pt-BR" sz="2200" i="1" dirty="0" err="1"/>
              <a:t>Nefrol</a:t>
            </a:r>
            <a:r>
              <a:rPr lang="pt-BR" sz="2200" i="1" dirty="0"/>
              <a:t>. 2007;29(1 </a:t>
            </a:r>
            <a:r>
              <a:rPr lang="pt-BR" sz="2200" i="1" dirty="0" err="1"/>
              <a:t>suppl</a:t>
            </a:r>
            <a:r>
              <a:rPr lang="pt-BR" sz="2200" i="1" dirty="0"/>
              <a:t>. 1).</a:t>
            </a:r>
          </a:p>
          <a:p>
            <a:pPr marL="0" marR="0" lvl="0" indent="0" algn="ctr" defTabSz="615526" rtl="0" eaLnBrk="1" fontAlgn="auto" latinLnBrk="0" hangingPunct="0">
              <a:lnSpc>
                <a:spcPct val="100000"/>
              </a:lnSpc>
              <a:spcBef>
                <a:spcPts val="0"/>
              </a:spcBef>
              <a:spcAft>
                <a:spcPts val="0"/>
              </a:spcAft>
              <a:buClrTx/>
              <a:buSzTx/>
              <a:buFontTx/>
              <a:buNone/>
              <a:tabLst/>
              <a:defRPr/>
            </a:pPr>
            <a:endParaRPr kumimoji="0" lang="en-US" sz="2200" b="0" i="1" u="none" strike="noStrike" kern="0" cap="none" spc="0" normalizeH="0" baseline="0" noProof="0" dirty="0">
              <a:ln>
                <a:noFill/>
              </a:ln>
              <a:solidFill>
                <a:prstClr val="black"/>
              </a:solidFill>
              <a:effectLst/>
              <a:uLnTx/>
              <a:uFillTx/>
              <a:latin typeface="Trebuchet MS"/>
              <a:ea typeface="+mn-ea"/>
              <a:cs typeface="Trebuchet MS"/>
              <a:sym typeface="Gill Sans Light"/>
            </a:endParaRPr>
          </a:p>
        </p:txBody>
      </p:sp>
      <p:sp>
        <p:nvSpPr>
          <p:cNvPr id="7" name="Title 1"/>
          <p:cNvSpPr>
            <a:spLocks noGrp="1"/>
          </p:cNvSpPr>
          <p:nvPr>
            <p:ph type="title"/>
          </p:nvPr>
        </p:nvSpPr>
        <p:spPr>
          <a:xfrm>
            <a:off x="2875398" y="513233"/>
            <a:ext cx="12344400" cy="1059655"/>
          </a:xfrm>
        </p:spPr>
        <p:txBody>
          <a:bodyPr>
            <a:normAutofit fontScale="90000"/>
          </a:bodyPr>
          <a:lstStyle/>
          <a:p>
            <a:pPr>
              <a:defRPr/>
            </a:pPr>
            <a:r>
              <a:rPr lang="x-none" sz="5000" b="1">
                <a:solidFill>
                  <a:srgbClr val="008000"/>
                </a:solidFill>
                <a:cs typeface="Gill Sans"/>
              </a:rPr>
              <a:t>IRA </a:t>
            </a:r>
            <a:r>
              <a:rPr lang="pt-BR" sz="5000" b="1" dirty="0">
                <a:solidFill>
                  <a:srgbClr val="008000"/>
                </a:solidFill>
                <a:cs typeface="Gill Sans"/>
              </a:rPr>
              <a:t>PRÉ-RENAL </a:t>
            </a:r>
            <a:r>
              <a:rPr lang="pt-BR" sz="5000" b="1" dirty="0" err="1">
                <a:solidFill>
                  <a:srgbClr val="008000"/>
                </a:solidFill>
                <a:cs typeface="Gill Sans"/>
              </a:rPr>
              <a:t>x</a:t>
            </a:r>
            <a:r>
              <a:rPr lang="pt-BR" sz="5000" b="1" dirty="0">
                <a:solidFill>
                  <a:srgbClr val="008000"/>
                </a:solidFill>
                <a:cs typeface="Gill Sans"/>
              </a:rPr>
              <a:t> RENAL</a:t>
            </a:r>
            <a:br>
              <a:rPr lang="pt-BR" sz="5000" b="1" dirty="0">
                <a:solidFill>
                  <a:srgbClr val="008000"/>
                </a:solidFill>
                <a:cs typeface="Gill Sans"/>
              </a:rPr>
            </a:br>
            <a:r>
              <a:rPr lang="pt-BR" sz="5000" b="1" dirty="0">
                <a:solidFill>
                  <a:srgbClr val="008000"/>
                </a:solidFill>
                <a:cs typeface="Gill Sans"/>
              </a:rPr>
              <a:t>bioquímica urinária</a:t>
            </a:r>
            <a:endParaRPr lang="en-US" sz="5000" b="1" dirty="0">
              <a:solidFill>
                <a:srgbClr val="008000"/>
              </a:solidFill>
              <a:cs typeface="Gill Sans"/>
            </a:endParaRPr>
          </a:p>
        </p:txBody>
      </p:sp>
      <p:pic>
        <p:nvPicPr>
          <p:cNvPr id="3" name="Imagem 2" descr="Tabela&#10;&#10;Descrição gerada automaticamente">
            <a:extLst>
              <a:ext uri="{FF2B5EF4-FFF2-40B4-BE49-F238E27FC236}">
                <a16:creationId xmlns:a16="http://schemas.microsoft.com/office/drawing/2014/main" id="{D990B19A-D842-974B-877F-3638D3958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15" y="2400300"/>
            <a:ext cx="15274369" cy="6477000"/>
          </a:xfrm>
          <a:prstGeom prst="rect">
            <a:avLst/>
          </a:prstGeom>
        </p:spPr>
      </p:pic>
    </p:spTree>
    <p:extLst>
      <p:ext uri="{BB962C8B-B14F-4D97-AF65-F5344CB8AC3E}">
        <p14:creationId xmlns:p14="http://schemas.microsoft.com/office/powerpoint/2010/main" val="3456634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71800" y="876300"/>
            <a:ext cx="12344400" cy="1059655"/>
          </a:xfrm>
        </p:spPr>
        <p:txBody>
          <a:bodyPr>
            <a:normAutofit fontScale="90000"/>
          </a:bodyPr>
          <a:lstStyle/>
          <a:p>
            <a:pPr>
              <a:defRPr/>
            </a:pPr>
            <a:r>
              <a:rPr lang="x-none" sz="5000" b="1">
                <a:solidFill>
                  <a:srgbClr val="008000"/>
                </a:solidFill>
                <a:cs typeface="Gill Sans"/>
              </a:rPr>
              <a:t>IRA </a:t>
            </a:r>
            <a:r>
              <a:rPr lang="pt-BR" sz="5000" b="1" dirty="0">
                <a:solidFill>
                  <a:srgbClr val="008000"/>
                </a:solidFill>
                <a:cs typeface="Gill Sans"/>
              </a:rPr>
              <a:t>PRÉ-RENAL</a:t>
            </a:r>
            <a:br>
              <a:rPr lang="pt-BR" sz="5000" b="1" dirty="0">
                <a:solidFill>
                  <a:srgbClr val="008000"/>
                </a:solidFill>
                <a:cs typeface="Gill Sans"/>
              </a:rPr>
            </a:br>
            <a:r>
              <a:rPr lang="pt-BR" sz="5000" b="1" dirty="0">
                <a:solidFill>
                  <a:srgbClr val="008000"/>
                </a:solidFill>
                <a:cs typeface="Gill Sans"/>
              </a:rPr>
              <a:t>considerações gerais</a:t>
            </a:r>
            <a:br>
              <a:rPr lang="pt-BR" sz="5000" b="1" dirty="0">
                <a:solidFill>
                  <a:srgbClr val="008000"/>
                </a:solidFill>
                <a:cs typeface="Gill Sans"/>
              </a:rPr>
            </a:br>
            <a:endParaRPr lang="en-US" sz="5000" b="1" dirty="0">
              <a:solidFill>
                <a:srgbClr val="008000"/>
              </a:solidFill>
              <a:cs typeface="Gill Sans"/>
            </a:endParaRPr>
          </a:p>
        </p:txBody>
      </p:sp>
      <p:sp>
        <p:nvSpPr>
          <p:cNvPr id="5" name="TextBox 6">
            <a:extLst>
              <a:ext uri="{FF2B5EF4-FFF2-40B4-BE49-F238E27FC236}">
                <a16:creationId xmlns:a16="http://schemas.microsoft.com/office/drawing/2014/main" id="{9D3193CA-806C-AE46-9191-FC3AC1ADA255}"/>
              </a:ext>
            </a:extLst>
          </p:cNvPr>
          <p:cNvSpPr txBox="1"/>
          <p:nvPr/>
        </p:nvSpPr>
        <p:spPr>
          <a:xfrm>
            <a:off x="876300" y="1790700"/>
            <a:ext cx="16535400" cy="2893100"/>
          </a:xfrm>
          <a:prstGeom prst="rect">
            <a:avLst/>
          </a:prstGeom>
          <a:noFill/>
          <a:ln>
            <a:solidFill>
              <a:schemeClr val="tx2">
                <a:lumMod val="75000"/>
              </a:schemeClr>
            </a:solidFill>
          </a:ln>
        </p:spPr>
        <p:txBody>
          <a:bodyPr wrap="square" rtlCol="0">
            <a:spAutoFit/>
          </a:bodyPr>
          <a:lstStyle/>
          <a:p>
            <a:pPr algn="ctr" rtl="0"/>
            <a:r>
              <a:rPr lang="en-US" sz="3000" dirty="0" err="1">
                <a:latin typeface="Calibri" panose="020F0502020204030204" pitchFamily="34" charset="0"/>
                <a:cs typeface="Calibri" panose="020F0502020204030204" pitchFamily="34" charset="0"/>
              </a:rPr>
              <a:t>Alteração</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hemodinâmica</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levando</a:t>
            </a:r>
            <a:r>
              <a:rPr lang="en-US" sz="3000" dirty="0">
                <a:latin typeface="Calibri" panose="020F0502020204030204" pitchFamily="34" charset="0"/>
                <a:cs typeface="Calibri" panose="020F0502020204030204" pitchFamily="34" charset="0"/>
              </a:rPr>
              <a:t> </a:t>
            </a:r>
            <a:r>
              <a:rPr lang="en-US" sz="3000" dirty="0" err="1">
                <a:latin typeface="Calibri" panose="020F0502020204030204" pitchFamily="34" charset="0"/>
                <a:cs typeface="Calibri" panose="020F0502020204030204" pitchFamily="34" charset="0"/>
              </a:rPr>
              <a:t>à</a:t>
            </a:r>
            <a:r>
              <a:rPr lang="en-US" sz="3000" dirty="0">
                <a:latin typeface="Calibri" panose="020F0502020204030204" pitchFamily="34" charset="0"/>
                <a:cs typeface="Calibri" panose="020F0502020204030204" pitchFamily="34" charset="0"/>
              </a:rPr>
              <a:t> </a:t>
            </a:r>
            <a:r>
              <a:rPr lang="en-US" sz="3000" b="1" dirty="0" err="1">
                <a:latin typeface="Calibri" panose="020F0502020204030204" pitchFamily="34" charset="0"/>
                <a:cs typeface="Calibri" panose="020F0502020204030204" pitchFamily="34" charset="0"/>
              </a:rPr>
              <a:t>hipoperfusão</a:t>
            </a:r>
            <a:r>
              <a:rPr lang="en-US" sz="3000" b="1" dirty="0">
                <a:latin typeface="Calibri" panose="020F0502020204030204" pitchFamily="34" charset="0"/>
                <a:cs typeface="Calibri" panose="020F0502020204030204" pitchFamily="34" charset="0"/>
              </a:rPr>
              <a:t> renal</a:t>
            </a:r>
          </a:p>
          <a:p>
            <a:pPr algn="ctr" rtl="0"/>
            <a:endParaRPr lang="en-US" sz="2000" b="1" dirty="0">
              <a:latin typeface="Calibri" panose="020F0502020204030204" pitchFamily="34" charset="0"/>
              <a:cs typeface="Calibri" panose="020F0502020204030204" pitchFamily="34" charset="0"/>
            </a:endParaRP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DEPLEÇÃO INTRAVASCULAR E HIPOTENSÃO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perda</a:t>
            </a:r>
            <a:r>
              <a:rPr lang="en-US" sz="2500" kern="1200" dirty="0">
                <a:solidFill>
                  <a:srgbClr val="44546A">
                    <a:lumMod val="75000"/>
                  </a:srgbClr>
                </a:solidFill>
                <a:latin typeface="Calibri"/>
                <a:ea typeface="+mn-ea"/>
                <a:cs typeface="+mn-cs"/>
                <a:sym typeface="Wingdings" pitchFamily="2" charset="2"/>
              </a:rPr>
              <a:t> gastrointestinal (</a:t>
            </a:r>
            <a:r>
              <a:rPr lang="en-US" sz="2500" kern="1200" dirty="0" err="1">
                <a:solidFill>
                  <a:srgbClr val="44546A">
                    <a:lumMod val="75000"/>
                  </a:srgbClr>
                </a:solidFill>
                <a:latin typeface="Calibri"/>
                <a:ea typeface="+mn-ea"/>
                <a:cs typeface="+mn-cs"/>
                <a:sym typeface="Wingdings" pitchFamily="2" charset="2"/>
              </a:rPr>
              <a:t>diarréia</a:t>
            </a:r>
            <a:r>
              <a:rPr lang="en-US" sz="2500" kern="1200" dirty="0">
                <a:solidFill>
                  <a:srgbClr val="44546A">
                    <a:lumMod val="75000"/>
                  </a:srgbClr>
                </a:solidFill>
                <a:latin typeface="Calibri"/>
                <a:ea typeface="+mn-ea"/>
                <a:cs typeface="+mn-cs"/>
                <a:sym typeface="Wingdings" pitchFamily="2" charset="2"/>
              </a:rPr>
              <a:t> / </a:t>
            </a:r>
            <a:r>
              <a:rPr lang="en-US" sz="2500" kern="1200" dirty="0" err="1">
                <a:solidFill>
                  <a:srgbClr val="44546A">
                    <a:lumMod val="75000"/>
                  </a:srgbClr>
                </a:solidFill>
                <a:latin typeface="Calibri"/>
                <a:ea typeface="+mn-ea"/>
                <a:cs typeface="+mn-cs"/>
                <a:sym typeface="Wingdings" pitchFamily="2" charset="2"/>
              </a:rPr>
              <a:t>vômitos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aumento</a:t>
            </a:r>
            <a:r>
              <a:rPr lang="en-US" sz="2500" kern="1200" dirty="0">
                <a:solidFill>
                  <a:srgbClr val="44546A">
                    <a:lumMod val="75000"/>
                  </a:srgbClr>
                </a:solidFill>
                <a:latin typeface="Calibri"/>
                <a:ea typeface="+mn-ea"/>
                <a:cs typeface="+mn-cs"/>
                <a:sym typeface="Wingdings" pitchFamily="2" charset="2"/>
              </a:rPr>
              <a:t> de </a:t>
            </a:r>
            <a:r>
              <a:rPr lang="en-US" sz="2500" kern="1200" dirty="0" err="1">
                <a:solidFill>
                  <a:srgbClr val="44546A">
                    <a:lumMod val="75000"/>
                  </a:srgbClr>
                </a:solidFill>
                <a:latin typeface="Calibri"/>
                <a:ea typeface="+mn-ea"/>
                <a:cs typeface="+mn-cs"/>
                <a:sym typeface="Wingdings" pitchFamily="2" charset="2"/>
              </a:rPr>
              <a:t>perda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insensivel</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febre</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hemorragia</a:t>
            </a:r>
            <a:endParaRPr lang="en-US" sz="2500" kern="1200" dirty="0">
              <a:solidFill>
                <a:srgbClr val="44546A">
                  <a:lumMod val="75000"/>
                </a:srgbClr>
              </a:solidFill>
              <a:latin typeface="Calibri"/>
              <a:ea typeface="+mn-ea"/>
              <a:cs typeface="+mn-cs"/>
              <a:sym typeface="Wingdings" pitchFamily="2" charset="2"/>
            </a:endParaRP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REDUÇÃO DO VOLUME INTRAVASCULAR EFETIVO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insuficiência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cardíaca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congestiva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cirrose</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sindrome</a:t>
            </a:r>
            <a:r>
              <a:rPr lang="en-US" sz="2500" kern="1200" dirty="0">
                <a:solidFill>
                  <a:srgbClr val="44546A">
                    <a:lumMod val="75000"/>
                  </a:srgbClr>
                </a:solidFill>
                <a:latin typeface="Calibri"/>
                <a:ea typeface="+mn-ea"/>
                <a:cs typeface="+mn-cs"/>
                <a:sym typeface="Wingdings" pitchFamily="2" charset="2"/>
              </a:rPr>
              <a:t> hepatorenal)</a:t>
            </a: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MEDICAÇÕES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iECA</a:t>
            </a:r>
            <a:r>
              <a:rPr lang="en-US" sz="2500" kern="1200" dirty="0">
                <a:solidFill>
                  <a:srgbClr val="44546A">
                    <a:lumMod val="75000"/>
                  </a:srgbClr>
                </a:solidFill>
                <a:latin typeface="Calibri"/>
                <a:ea typeface="+mn-ea"/>
                <a:cs typeface="+mn-cs"/>
                <a:sym typeface="Wingdings" pitchFamily="2" charset="2"/>
              </a:rPr>
              <a:t>/BRA, </a:t>
            </a:r>
            <a:r>
              <a:rPr lang="en-US" sz="2500" kern="1200" dirty="0" err="1">
                <a:solidFill>
                  <a:srgbClr val="44546A">
                    <a:lumMod val="75000"/>
                  </a:srgbClr>
                </a:solidFill>
                <a:latin typeface="Calibri"/>
                <a:ea typeface="+mn-ea"/>
                <a:cs typeface="+mn-cs"/>
                <a:sym typeface="Wingdings" pitchFamily="2" charset="2"/>
              </a:rPr>
              <a:t>contraste</a:t>
            </a:r>
            <a:r>
              <a:rPr lang="en-US" sz="2500" kern="1200" dirty="0">
                <a:solidFill>
                  <a:srgbClr val="44546A">
                    <a:lumMod val="75000"/>
                  </a:srgbClr>
                </a:solidFill>
                <a:latin typeface="Calibri"/>
                <a:ea typeface="+mn-ea"/>
                <a:cs typeface="+mn-cs"/>
                <a:sym typeface="Wingdings" pitchFamily="2" charset="2"/>
              </a:rPr>
              <a:t>, AINE e </a:t>
            </a:r>
            <a:r>
              <a:rPr lang="en-US" sz="2500" kern="1200" dirty="0" err="1">
                <a:solidFill>
                  <a:srgbClr val="44546A">
                    <a:lumMod val="75000"/>
                  </a:srgbClr>
                </a:solidFill>
                <a:latin typeface="Calibri"/>
                <a:ea typeface="+mn-ea"/>
                <a:cs typeface="+mn-cs"/>
                <a:sym typeface="Wingdings" pitchFamily="2" charset="2"/>
              </a:rPr>
              <a:t>inibidores</a:t>
            </a:r>
            <a:r>
              <a:rPr lang="en-US" sz="2500" kern="1200" dirty="0">
                <a:solidFill>
                  <a:srgbClr val="44546A">
                    <a:lumMod val="75000"/>
                  </a:srgbClr>
                </a:solidFill>
                <a:latin typeface="Calibri"/>
                <a:ea typeface="+mn-ea"/>
                <a:cs typeface="+mn-cs"/>
                <a:sym typeface="Wingdings" pitchFamily="2" charset="2"/>
              </a:rPr>
              <a:t> de </a:t>
            </a:r>
            <a:r>
              <a:rPr lang="en-US" sz="2500" kern="1200" dirty="0" err="1">
                <a:solidFill>
                  <a:srgbClr val="44546A">
                    <a:lumMod val="75000"/>
                  </a:srgbClr>
                </a:solidFill>
                <a:latin typeface="Calibri"/>
                <a:ea typeface="+mn-ea"/>
                <a:cs typeface="+mn-cs"/>
                <a:sym typeface="Wingdings" pitchFamily="2" charset="2"/>
              </a:rPr>
              <a:t>calcineurina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tacrolino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ciclosporina</a:t>
            </a:r>
            <a:r>
              <a:rPr lang="en-US" sz="2500" kern="1200" dirty="0">
                <a:solidFill>
                  <a:srgbClr val="44546A">
                    <a:lumMod val="75000"/>
                  </a:srgbClr>
                </a:solidFill>
                <a:latin typeface="Calibri"/>
                <a:ea typeface="+mn-ea"/>
                <a:cs typeface="+mn-cs"/>
                <a:sym typeface="Wingdings" pitchFamily="2" charset="2"/>
              </a:rPr>
              <a:t>)</a:t>
            </a: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SEPSE</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fase</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inicial</a:t>
            </a:r>
            <a:r>
              <a:rPr lang="en-US" sz="2500" kern="1200" dirty="0">
                <a:solidFill>
                  <a:srgbClr val="44546A">
                    <a:lumMod val="75000"/>
                  </a:srgbClr>
                </a:solidFill>
                <a:latin typeface="Calibri"/>
                <a:ea typeface="+mn-ea"/>
                <a:cs typeface="+mn-cs"/>
                <a:sym typeface="Wingdings" pitchFamily="2" charset="2"/>
              </a:rPr>
              <a:t>” – </a:t>
            </a:r>
            <a:r>
              <a:rPr lang="en-US" sz="2500" kern="1200" dirty="0" err="1">
                <a:solidFill>
                  <a:srgbClr val="44546A">
                    <a:lumMod val="75000"/>
                  </a:srgbClr>
                </a:solidFill>
                <a:latin typeface="Calibri"/>
                <a:ea typeface="+mn-ea"/>
                <a:cs typeface="+mn-cs"/>
                <a:sym typeface="Wingdings" pitchFamily="2" charset="2"/>
              </a:rPr>
              <a:t>depleção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volêmica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vasodilatação</a:t>
            </a:r>
            <a:r>
              <a:rPr lang="en-US" sz="2500" kern="1200" dirty="0">
                <a:solidFill>
                  <a:srgbClr val="44546A">
                    <a:lumMod val="75000"/>
                  </a:srgbClr>
                </a:solidFill>
                <a:latin typeface="Calibri"/>
                <a:ea typeface="+mn-ea"/>
                <a:cs typeface="+mn-cs"/>
                <a:sym typeface="Wingdings" pitchFamily="2" charset="2"/>
              </a:rPr>
              <a:t> e </a:t>
            </a:r>
            <a:r>
              <a:rPr lang="en-US" sz="2500" kern="1200" dirty="0" err="1">
                <a:solidFill>
                  <a:srgbClr val="44546A">
                    <a:lumMod val="75000"/>
                  </a:srgbClr>
                </a:solidFill>
                <a:latin typeface="Calibri"/>
                <a:ea typeface="+mn-ea"/>
                <a:cs typeface="+mn-cs"/>
                <a:sym typeface="Wingdings" pitchFamily="2" charset="2"/>
              </a:rPr>
              <a:t>aumento</a:t>
            </a:r>
            <a:r>
              <a:rPr lang="en-US" sz="2500" kern="1200" dirty="0">
                <a:solidFill>
                  <a:srgbClr val="44546A">
                    <a:lumMod val="75000"/>
                  </a:srgbClr>
                </a:solidFill>
                <a:latin typeface="Calibri"/>
                <a:ea typeface="+mn-ea"/>
                <a:cs typeface="+mn-cs"/>
                <a:sym typeface="Wingdings" pitchFamily="2" charset="2"/>
              </a:rPr>
              <a:t> de </a:t>
            </a:r>
            <a:r>
              <a:rPr lang="en-US" sz="2500" kern="1200" dirty="0" err="1">
                <a:solidFill>
                  <a:srgbClr val="44546A">
                    <a:lumMod val="75000"/>
                  </a:srgbClr>
                </a:solidFill>
                <a:latin typeface="Calibri"/>
                <a:ea typeface="+mn-ea"/>
                <a:cs typeface="+mn-cs"/>
                <a:sym typeface="Wingdings" pitchFamily="2" charset="2"/>
              </a:rPr>
              <a:t>permeabilidade</a:t>
            </a:r>
            <a:endParaRPr lang="en-US" sz="2500" kern="1200" dirty="0">
              <a:solidFill>
                <a:srgbClr val="44546A">
                  <a:lumMod val="75000"/>
                </a:srgbClr>
              </a:solidFill>
              <a:latin typeface="Calibri"/>
              <a:ea typeface="+mn-ea"/>
              <a:cs typeface="+mn-cs"/>
              <a:sym typeface="Wingdings" pitchFamily="2" charset="2"/>
            </a:endParaRPr>
          </a:p>
        </p:txBody>
      </p:sp>
      <p:sp>
        <p:nvSpPr>
          <p:cNvPr id="9" name="Title 1">
            <a:extLst>
              <a:ext uri="{FF2B5EF4-FFF2-40B4-BE49-F238E27FC236}">
                <a16:creationId xmlns:a16="http://schemas.microsoft.com/office/drawing/2014/main" id="{B5F3C947-8FE8-2F49-BDBC-713C815F470B}"/>
              </a:ext>
            </a:extLst>
          </p:cNvPr>
          <p:cNvSpPr txBox="1">
            <a:spLocks/>
          </p:cNvSpPr>
          <p:nvPr/>
        </p:nvSpPr>
        <p:spPr bwMode="auto">
          <a:xfrm>
            <a:off x="2971800" y="4831713"/>
            <a:ext cx="12344400" cy="1059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normAutofit fontScale="97500"/>
          </a:bodyPr>
          <a:lst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a:lstStyle>
          <a:p>
            <a:pPr>
              <a:defRPr/>
            </a:pPr>
            <a:r>
              <a:rPr lang="pt-BR" sz="4500" b="1" dirty="0">
                <a:solidFill>
                  <a:srgbClr val="FF0000"/>
                </a:solidFill>
                <a:cs typeface="Gill Sans"/>
              </a:rPr>
              <a:t>principais “ferramentas diagnósticas”</a:t>
            </a:r>
            <a:endParaRPr lang="en-US" sz="4500" b="1" dirty="0">
              <a:solidFill>
                <a:srgbClr val="FF0000"/>
              </a:solidFill>
              <a:cs typeface="Gill Sans"/>
            </a:endParaRPr>
          </a:p>
        </p:txBody>
      </p:sp>
      <p:pic>
        <p:nvPicPr>
          <p:cNvPr id="11" name="Imagem 10" descr="Imagem em preto e branco de rosto de pessoa&#10;&#10;Descrição gerada automaticamente">
            <a:extLst>
              <a:ext uri="{FF2B5EF4-FFF2-40B4-BE49-F238E27FC236}">
                <a16:creationId xmlns:a16="http://schemas.microsoft.com/office/drawing/2014/main" id="{26295176-E97A-764F-8DAB-11ED59874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252" y="7346512"/>
            <a:ext cx="2991577" cy="2831722"/>
          </a:xfrm>
          <a:prstGeom prst="rect">
            <a:avLst/>
          </a:prstGeom>
        </p:spPr>
      </p:pic>
      <p:pic>
        <p:nvPicPr>
          <p:cNvPr id="12" name="Imagem 11">
            <a:extLst>
              <a:ext uri="{FF2B5EF4-FFF2-40B4-BE49-F238E27FC236}">
                <a16:creationId xmlns:a16="http://schemas.microsoft.com/office/drawing/2014/main" id="{A6C55B9C-029F-214E-A0DA-566B2329CFBB}"/>
              </a:ext>
            </a:extLst>
          </p:cNvPr>
          <p:cNvPicPr>
            <a:picLocks noChangeAspect="1"/>
          </p:cNvPicPr>
          <p:nvPr/>
        </p:nvPicPr>
        <p:blipFill>
          <a:blip r:embed="rId3"/>
          <a:stretch>
            <a:fillRect/>
          </a:stretch>
        </p:blipFill>
        <p:spPr>
          <a:xfrm>
            <a:off x="9944680" y="6938499"/>
            <a:ext cx="3040698" cy="2958516"/>
          </a:xfrm>
          <a:prstGeom prst="rect">
            <a:avLst/>
          </a:prstGeom>
        </p:spPr>
      </p:pic>
      <p:pic>
        <p:nvPicPr>
          <p:cNvPr id="13" name="Imagem 12">
            <a:extLst>
              <a:ext uri="{FF2B5EF4-FFF2-40B4-BE49-F238E27FC236}">
                <a16:creationId xmlns:a16="http://schemas.microsoft.com/office/drawing/2014/main" id="{1DFC7A70-2D0F-E34A-86BB-B66C24FE691F}"/>
              </a:ext>
            </a:extLst>
          </p:cNvPr>
          <p:cNvPicPr>
            <a:picLocks noChangeAspect="1"/>
          </p:cNvPicPr>
          <p:nvPr/>
        </p:nvPicPr>
        <p:blipFill>
          <a:blip r:embed="rId4"/>
          <a:stretch>
            <a:fillRect/>
          </a:stretch>
        </p:blipFill>
        <p:spPr>
          <a:xfrm>
            <a:off x="14506861" y="6984825"/>
            <a:ext cx="3555631" cy="3081547"/>
          </a:xfrm>
          <a:prstGeom prst="rect">
            <a:avLst/>
          </a:prstGeom>
        </p:spPr>
      </p:pic>
      <p:pic>
        <p:nvPicPr>
          <p:cNvPr id="14" name="Imagem 13">
            <a:extLst>
              <a:ext uri="{FF2B5EF4-FFF2-40B4-BE49-F238E27FC236}">
                <a16:creationId xmlns:a16="http://schemas.microsoft.com/office/drawing/2014/main" id="{F40ED2C5-A87B-A945-A9AC-F61FC7FA6A45}"/>
              </a:ext>
            </a:extLst>
          </p:cNvPr>
          <p:cNvPicPr>
            <a:picLocks noChangeAspect="1"/>
          </p:cNvPicPr>
          <p:nvPr/>
        </p:nvPicPr>
        <p:blipFill>
          <a:blip r:embed="rId5"/>
          <a:stretch>
            <a:fillRect/>
          </a:stretch>
        </p:blipFill>
        <p:spPr>
          <a:xfrm>
            <a:off x="542561" y="6762419"/>
            <a:ext cx="2762087" cy="3707499"/>
          </a:xfrm>
          <a:prstGeom prst="rect">
            <a:avLst/>
          </a:prstGeom>
        </p:spPr>
      </p:pic>
      <p:sp>
        <p:nvSpPr>
          <p:cNvPr id="15" name="TextBox 6">
            <a:extLst>
              <a:ext uri="{FF2B5EF4-FFF2-40B4-BE49-F238E27FC236}">
                <a16:creationId xmlns:a16="http://schemas.microsoft.com/office/drawing/2014/main" id="{8ED277CF-4CCE-8A4B-BEE5-7A8F5B0DAA20}"/>
              </a:ext>
            </a:extLst>
          </p:cNvPr>
          <p:cNvSpPr txBox="1"/>
          <p:nvPr/>
        </p:nvSpPr>
        <p:spPr>
          <a:xfrm>
            <a:off x="281544" y="5680563"/>
            <a:ext cx="3284119" cy="1200329"/>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Oligúria</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mais</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comum</a:t>
            </a:r>
            <a:r>
              <a:rPr lang="en-US" sz="2400" kern="1200" dirty="0">
                <a:solidFill>
                  <a:srgbClr val="44546A">
                    <a:lumMod val="75000"/>
                  </a:srgbClr>
                </a:solidFill>
                <a:latin typeface="Calibri"/>
                <a:ea typeface="+mn-ea"/>
                <a:cs typeface="+mn-cs"/>
              </a:rPr>
              <a:t>)</a:t>
            </a:r>
          </a:p>
          <a:p>
            <a:pPr algn="ctr" rtl="0"/>
            <a:r>
              <a:rPr lang="en-US" sz="2400" kern="1200" dirty="0" err="1">
                <a:solidFill>
                  <a:srgbClr val="44546A">
                    <a:lumMod val="75000"/>
                  </a:srgbClr>
                </a:solidFill>
                <a:latin typeface="Calibri"/>
                <a:ea typeface="+mn-ea"/>
                <a:cs typeface="+mn-cs"/>
              </a:rPr>
              <a:t>FENa</a:t>
            </a:r>
            <a:r>
              <a:rPr lang="en-US" sz="2400" kern="1200" dirty="0">
                <a:solidFill>
                  <a:srgbClr val="44546A">
                    <a:lumMod val="75000"/>
                  </a:srgbClr>
                </a:solidFill>
                <a:latin typeface="Calibri"/>
                <a:ea typeface="+mn-ea"/>
                <a:cs typeface="+mn-cs"/>
              </a:rPr>
              <a:t> &lt;1%</a:t>
            </a:r>
          </a:p>
          <a:p>
            <a:pPr algn="ctr" rtl="0"/>
            <a:r>
              <a:rPr lang="en-US" sz="2400" kern="1200" dirty="0" err="1">
                <a:solidFill>
                  <a:srgbClr val="44546A">
                    <a:lumMod val="75000"/>
                  </a:srgbClr>
                </a:solidFill>
                <a:latin typeface="Calibri"/>
                <a:ea typeface="+mn-ea"/>
                <a:cs typeface="+mn-cs"/>
              </a:rPr>
              <a:t>Cilindros</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hilianos</a:t>
            </a:r>
            <a:endParaRPr lang="en-US" sz="2400" kern="1200" dirty="0">
              <a:solidFill>
                <a:srgbClr val="44546A">
                  <a:lumMod val="75000"/>
                </a:srgbClr>
              </a:solidFill>
              <a:latin typeface="Calibri"/>
              <a:ea typeface="+mn-ea"/>
              <a:cs typeface="+mn-cs"/>
            </a:endParaRPr>
          </a:p>
        </p:txBody>
      </p:sp>
      <p:sp>
        <p:nvSpPr>
          <p:cNvPr id="16" name="TextBox 6">
            <a:extLst>
              <a:ext uri="{FF2B5EF4-FFF2-40B4-BE49-F238E27FC236}">
                <a16:creationId xmlns:a16="http://schemas.microsoft.com/office/drawing/2014/main" id="{DDB8DDDA-175E-D048-A769-2DD87F20040D}"/>
              </a:ext>
            </a:extLst>
          </p:cNvPr>
          <p:cNvSpPr txBox="1"/>
          <p:nvPr/>
        </p:nvSpPr>
        <p:spPr>
          <a:xfrm>
            <a:off x="4104247" y="6052536"/>
            <a:ext cx="4533586" cy="1200329"/>
          </a:xfrm>
          <a:prstGeom prst="rect">
            <a:avLst/>
          </a:prstGeom>
          <a:noFill/>
          <a:ln>
            <a:noFill/>
          </a:ln>
        </p:spPr>
        <p:txBody>
          <a:bodyPr wrap="square" rtlCol="0">
            <a:spAutoFit/>
          </a:bodyPr>
          <a:lstStyle/>
          <a:p>
            <a:pPr algn="l" rtl="0"/>
            <a:r>
              <a:rPr lang="en-US" sz="2400" kern="1200" dirty="0" err="1">
                <a:solidFill>
                  <a:srgbClr val="44546A">
                    <a:lumMod val="75000"/>
                  </a:srgbClr>
                </a:solidFill>
                <a:latin typeface="Calibri"/>
                <a:ea typeface="+mn-ea"/>
                <a:cs typeface="+mn-cs"/>
              </a:rPr>
              <a:t>Parênquima</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limpo</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hipovolemia</a:t>
            </a:r>
            <a:r>
              <a:rPr lang="en-US" sz="2400" kern="1200" dirty="0">
                <a:solidFill>
                  <a:srgbClr val="44546A">
                    <a:lumMod val="75000"/>
                  </a:srgbClr>
                </a:solidFill>
                <a:latin typeface="Calibri"/>
                <a:ea typeface="+mn-ea"/>
                <a:cs typeface="+mn-cs"/>
              </a:rPr>
              <a:t>)</a:t>
            </a:r>
          </a:p>
          <a:p>
            <a:pPr algn="l" rtl="0"/>
            <a:r>
              <a:rPr lang="en-US" sz="2400" kern="1200" dirty="0" err="1">
                <a:solidFill>
                  <a:srgbClr val="44546A">
                    <a:lumMod val="75000"/>
                  </a:srgbClr>
                </a:solidFill>
                <a:latin typeface="Calibri"/>
                <a:ea typeface="+mn-ea"/>
                <a:cs typeface="+mn-cs"/>
              </a:rPr>
              <a:t>Congestão</a:t>
            </a:r>
            <a:r>
              <a:rPr lang="en-US" sz="2400" kern="1200" dirty="0">
                <a:solidFill>
                  <a:srgbClr val="44546A">
                    <a:lumMod val="75000"/>
                  </a:srgbClr>
                </a:solidFill>
                <a:latin typeface="Calibri"/>
                <a:ea typeface="+mn-ea"/>
                <a:cs typeface="+mn-cs"/>
              </a:rPr>
              <a:t> e </a:t>
            </a:r>
            <a:r>
              <a:rPr lang="en-US" sz="2400" kern="1200" dirty="0" err="1">
                <a:solidFill>
                  <a:srgbClr val="44546A">
                    <a:lumMod val="75000"/>
                  </a:srgbClr>
                </a:solidFill>
                <a:latin typeface="Calibri"/>
                <a:ea typeface="+mn-ea"/>
                <a:cs typeface="+mn-cs"/>
              </a:rPr>
              <a:t>derrame</a:t>
            </a:r>
            <a:r>
              <a:rPr lang="en-US" sz="2400" kern="1200" dirty="0">
                <a:solidFill>
                  <a:srgbClr val="44546A">
                    <a:lumMod val="75000"/>
                  </a:srgbClr>
                </a:solidFill>
                <a:latin typeface="Calibri"/>
                <a:ea typeface="+mn-ea"/>
                <a:cs typeface="+mn-cs"/>
              </a:rPr>
              <a:t> pleural (IC e </a:t>
            </a:r>
            <a:r>
              <a:rPr lang="en-US" sz="2400" kern="1200" dirty="0" err="1">
                <a:solidFill>
                  <a:srgbClr val="44546A">
                    <a:lumMod val="75000"/>
                  </a:srgbClr>
                </a:solidFill>
                <a:latin typeface="Calibri"/>
                <a:ea typeface="+mn-ea"/>
                <a:cs typeface="+mn-cs"/>
              </a:rPr>
              <a:t>cirrose</a:t>
            </a:r>
            <a:r>
              <a:rPr lang="en-US" sz="2400" kern="1200" dirty="0">
                <a:solidFill>
                  <a:srgbClr val="44546A">
                    <a:lumMod val="75000"/>
                  </a:srgbClr>
                </a:solidFill>
                <a:latin typeface="Calibri"/>
                <a:ea typeface="+mn-ea"/>
                <a:cs typeface="+mn-cs"/>
              </a:rPr>
              <a:t>)</a:t>
            </a:r>
          </a:p>
        </p:txBody>
      </p:sp>
      <p:sp>
        <p:nvSpPr>
          <p:cNvPr id="17" name="TextBox 6">
            <a:extLst>
              <a:ext uri="{FF2B5EF4-FFF2-40B4-BE49-F238E27FC236}">
                <a16:creationId xmlns:a16="http://schemas.microsoft.com/office/drawing/2014/main" id="{2E8282B6-BD12-E441-A47B-0272A1B08403}"/>
              </a:ext>
            </a:extLst>
          </p:cNvPr>
          <p:cNvSpPr txBox="1"/>
          <p:nvPr/>
        </p:nvSpPr>
        <p:spPr>
          <a:xfrm>
            <a:off x="9177670" y="5976449"/>
            <a:ext cx="4265170" cy="830997"/>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Hipelactatemia</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sepse</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ou</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hipovolemia</a:t>
            </a:r>
            <a:r>
              <a:rPr lang="en-US" sz="2400" kern="1200" dirty="0">
                <a:solidFill>
                  <a:srgbClr val="44546A">
                    <a:lumMod val="75000"/>
                  </a:srgbClr>
                </a:solidFill>
                <a:latin typeface="Calibri"/>
                <a:ea typeface="+mn-ea"/>
                <a:cs typeface="+mn-cs"/>
              </a:rPr>
              <a:t> + </a:t>
            </a:r>
            <a:r>
              <a:rPr lang="en-US" sz="2400" kern="1200" dirty="0" err="1">
                <a:solidFill>
                  <a:srgbClr val="44546A">
                    <a:lumMod val="75000"/>
                  </a:srgbClr>
                </a:solidFill>
                <a:latin typeface="Calibri"/>
                <a:ea typeface="+mn-ea"/>
                <a:cs typeface="+mn-cs"/>
              </a:rPr>
              <a:t>hipoperfusão</a:t>
            </a:r>
            <a:r>
              <a:rPr lang="en-US" sz="2400" kern="1200" dirty="0">
                <a:solidFill>
                  <a:srgbClr val="44546A">
                    <a:lumMod val="75000"/>
                  </a:srgbClr>
                </a:solidFill>
                <a:latin typeface="Calibri"/>
                <a:ea typeface="+mn-ea"/>
                <a:cs typeface="+mn-cs"/>
              </a:rPr>
              <a:t>)</a:t>
            </a:r>
          </a:p>
        </p:txBody>
      </p:sp>
      <p:sp>
        <p:nvSpPr>
          <p:cNvPr id="19" name="TextBox 6">
            <a:extLst>
              <a:ext uri="{FF2B5EF4-FFF2-40B4-BE49-F238E27FC236}">
                <a16:creationId xmlns:a16="http://schemas.microsoft.com/office/drawing/2014/main" id="{1B6ACF29-2539-3C47-AB33-53486A51577C}"/>
              </a:ext>
            </a:extLst>
          </p:cNvPr>
          <p:cNvSpPr txBox="1"/>
          <p:nvPr/>
        </p:nvSpPr>
        <p:spPr>
          <a:xfrm>
            <a:off x="13982677" y="5543391"/>
            <a:ext cx="3848123" cy="1200329"/>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Veia</a:t>
            </a:r>
            <a:r>
              <a:rPr lang="en-US" sz="2400" kern="1200" dirty="0">
                <a:solidFill>
                  <a:srgbClr val="44546A">
                    <a:lumMod val="75000"/>
                  </a:srgbClr>
                </a:solidFill>
                <a:latin typeface="Calibri"/>
                <a:ea typeface="+mn-ea"/>
                <a:cs typeface="+mn-cs"/>
              </a:rPr>
              <a:t> Cava Inferior  </a:t>
            </a:r>
            <a:r>
              <a:rPr lang="en-US" sz="2400" kern="1200" dirty="0" err="1">
                <a:solidFill>
                  <a:srgbClr val="44546A">
                    <a:lumMod val="75000"/>
                  </a:srgbClr>
                </a:solidFill>
                <a:latin typeface="Calibri"/>
                <a:ea typeface="+mn-ea"/>
                <a:cs typeface="+mn-cs"/>
              </a:rPr>
              <a:t>hipodistendida</a:t>
            </a:r>
            <a:r>
              <a:rPr lang="en-US" sz="2400" kern="1200" dirty="0">
                <a:solidFill>
                  <a:srgbClr val="44546A">
                    <a:lumMod val="75000"/>
                  </a:srgbClr>
                </a:solidFill>
                <a:latin typeface="Calibri"/>
                <a:ea typeface="+mn-ea"/>
                <a:cs typeface="+mn-cs"/>
              </a:rPr>
              <a:t>, com </a:t>
            </a:r>
            <a:r>
              <a:rPr lang="en-US" sz="2400" kern="1200" dirty="0" err="1">
                <a:solidFill>
                  <a:srgbClr val="44546A">
                    <a:lumMod val="75000"/>
                  </a:srgbClr>
                </a:solidFill>
                <a:latin typeface="Calibri"/>
                <a:ea typeface="+mn-ea"/>
                <a:cs typeface="+mn-cs"/>
              </a:rPr>
              <a:t>variação</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Rins</a:t>
            </a:r>
            <a:r>
              <a:rPr lang="en-US" sz="2400" kern="1200" dirty="0">
                <a:solidFill>
                  <a:srgbClr val="44546A">
                    <a:lumMod val="75000"/>
                  </a:srgbClr>
                </a:solidFill>
                <a:latin typeface="Calibri"/>
                <a:ea typeface="+mn-ea"/>
                <a:cs typeface="+mn-cs"/>
              </a:rPr>
              <a:t> com </a:t>
            </a:r>
            <a:r>
              <a:rPr lang="en-US" sz="2400" kern="1200" dirty="0" err="1">
                <a:solidFill>
                  <a:srgbClr val="44546A">
                    <a:lumMod val="75000"/>
                  </a:srgbClr>
                </a:solidFill>
                <a:latin typeface="Calibri"/>
                <a:ea typeface="+mn-ea"/>
                <a:cs typeface="+mn-cs"/>
              </a:rPr>
              <a:t>aspecto</a:t>
            </a:r>
            <a:r>
              <a:rPr lang="en-US" sz="2400" kern="1200" dirty="0">
                <a:solidFill>
                  <a:srgbClr val="44546A">
                    <a:lumMod val="75000"/>
                  </a:srgbClr>
                </a:solidFill>
                <a:latin typeface="Calibri"/>
                <a:ea typeface="+mn-ea"/>
                <a:cs typeface="+mn-cs"/>
              </a:rPr>
              <a:t> normal</a:t>
            </a:r>
          </a:p>
        </p:txBody>
      </p:sp>
    </p:spTree>
    <p:extLst>
      <p:ext uri="{BB962C8B-B14F-4D97-AF65-F5344CB8AC3E}">
        <p14:creationId xmlns:p14="http://schemas.microsoft.com/office/powerpoint/2010/main" val="3708508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71800" y="876300"/>
            <a:ext cx="12344400" cy="1059655"/>
          </a:xfrm>
        </p:spPr>
        <p:txBody>
          <a:bodyPr>
            <a:normAutofit fontScale="90000"/>
          </a:bodyPr>
          <a:lstStyle/>
          <a:p>
            <a:pPr>
              <a:defRPr/>
            </a:pPr>
            <a:r>
              <a:rPr lang="x-none" sz="5000" b="1">
                <a:solidFill>
                  <a:srgbClr val="008000"/>
                </a:solidFill>
                <a:cs typeface="Gill Sans"/>
              </a:rPr>
              <a:t>IRA </a:t>
            </a:r>
            <a:r>
              <a:rPr lang="pt-BR" sz="5000" b="1" dirty="0">
                <a:solidFill>
                  <a:srgbClr val="008000"/>
                </a:solidFill>
                <a:cs typeface="Gill Sans"/>
              </a:rPr>
              <a:t>RENAL</a:t>
            </a:r>
            <a:br>
              <a:rPr lang="pt-BR" sz="5000" b="1" dirty="0">
                <a:solidFill>
                  <a:srgbClr val="008000"/>
                </a:solidFill>
                <a:cs typeface="Gill Sans"/>
              </a:rPr>
            </a:br>
            <a:r>
              <a:rPr lang="pt-BR" sz="5000" b="1" dirty="0">
                <a:solidFill>
                  <a:srgbClr val="008000"/>
                </a:solidFill>
                <a:cs typeface="Gill Sans"/>
              </a:rPr>
              <a:t>considerações gerais</a:t>
            </a:r>
            <a:br>
              <a:rPr lang="pt-BR" sz="5000" b="1" dirty="0">
                <a:solidFill>
                  <a:srgbClr val="008000"/>
                </a:solidFill>
                <a:cs typeface="Gill Sans"/>
              </a:rPr>
            </a:br>
            <a:endParaRPr lang="en-US" sz="5000" b="1" dirty="0">
              <a:solidFill>
                <a:srgbClr val="008000"/>
              </a:solidFill>
              <a:cs typeface="Gill Sans"/>
            </a:endParaRPr>
          </a:p>
        </p:txBody>
      </p:sp>
      <p:sp>
        <p:nvSpPr>
          <p:cNvPr id="5" name="TextBox 6">
            <a:extLst>
              <a:ext uri="{FF2B5EF4-FFF2-40B4-BE49-F238E27FC236}">
                <a16:creationId xmlns:a16="http://schemas.microsoft.com/office/drawing/2014/main" id="{9D3193CA-806C-AE46-9191-FC3AC1ADA255}"/>
              </a:ext>
            </a:extLst>
          </p:cNvPr>
          <p:cNvSpPr txBox="1"/>
          <p:nvPr/>
        </p:nvSpPr>
        <p:spPr>
          <a:xfrm>
            <a:off x="876300" y="1790700"/>
            <a:ext cx="16535400" cy="3200876"/>
          </a:xfrm>
          <a:prstGeom prst="rect">
            <a:avLst/>
          </a:prstGeom>
          <a:noFill/>
          <a:ln>
            <a:solidFill>
              <a:schemeClr val="tx2">
                <a:lumMod val="75000"/>
              </a:schemeClr>
            </a:solidFill>
          </a:ln>
        </p:spPr>
        <p:txBody>
          <a:bodyPr wrap="square" rtlCol="0">
            <a:spAutoFit/>
          </a:bodyPr>
          <a:lstStyle/>
          <a:p>
            <a:pPr algn="ctr" rtl="0"/>
            <a:r>
              <a:rPr lang="en-US" sz="3200" dirty="0" err="1">
                <a:latin typeface="Calibri" panose="020F0502020204030204" pitchFamily="34" charset="0"/>
                <a:cs typeface="Calibri" panose="020F0502020204030204" pitchFamily="34" charset="0"/>
              </a:rPr>
              <a:t>Alteração</a:t>
            </a:r>
            <a:r>
              <a:rPr lang="en-US" sz="3200" dirty="0">
                <a:latin typeface="Calibri" panose="020F0502020204030204" pitchFamily="34" charset="0"/>
                <a:cs typeface="Calibri" panose="020F0502020204030204" pitchFamily="34" charset="0"/>
              </a:rPr>
              <a:t> que </a:t>
            </a:r>
            <a:r>
              <a:rPr lang="en-US" sz="3200" dirty="0" err="1">
                <a:latin typeface="Calibri" panose="020F0502020204030204" pitchFamily="34" charset="0"/>
                <a:cs typeface="Calibri" panose="020F0502020204030204" pitchFamily="34" charset="0"/>
              </a:rPr>
              <a:t>ocorre</a:t>
            </a:r>
            <a:r>
              <a:rPr lang="en-US" sz="3200" dirty="0">
                <a:latin typeface="Calibri" panose="020F0502020204030204" pitchFamily="34" charset="0"/>
                <a:cs typeface="Calibri" panose="020F0502020204030204" pitchFamily="34" charset="0"/>
              </a:rPr>
              <a:t> de forma </a:t>
            </a:r>
            <a:r>
              <a:rPr lang="en-US" sz="3200" dirty="0" err="1">
                <a:latin typeface="Calibri" panose="020F0502020204030204" pitchFamily="34" charset="0"/>
                <a:cs typeface="Calibri" panose="020F0502020204030204" pitchFamily="34" charset="0"/>
              </a:rPr>
              <a:t>primária</a:t>
            </a:r>
            <a:r>
              <a:rPr lang="en-US" sz="3200" dirty="0">
                <a:latin typeface="Calibri" panose="020F0502020204030204" pitchFamily="34" charset="0"/>
                <a:cs typeface="Calibri" panose="020F0502020204030204" pitchFamily="34" charset="0"/>
              </a:rPr>
              <a:t> no rim (</a:t>
            </a:r>
            <a:r>
              <a:rPr lang="en-US" sz="3200" dirty="0" err="1">
                <a:latin typeface="Calibri" panose="020F0502020204030204" pitchFamily="34" charset="0"/>
                <a:cs typeface="Calibri" panose="020F0502020204030204" pitchFamily="34" charset="0"/>
              </a:rPr>
              <a:t>glomérulos</a:t>
            </a:r>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túbulos</a:t>
            </a:r>
            <a:r>
              <a:rPr lang="en-US" sz="3200" dirty="0">
                <a:latin typeface="Calibri" panose="020F0502020204030204" pitchFamily="34" charset="0"/>
                <a:cs typeface="Calibri" panose="020F0502020204030204" pitchFamily="34" charset="0"/>
              </a:rPr>
              <a:t> e </a:t>
            </a:r>
            <a:r>
              <a:rPr lang="en-US" sz="3200" dirty="0" err="1">
                <a:latin typeface="Calibri" panose="020F0502020204030204" pitchFamily="34" charset="0"/>
                <a:cs typeface="Calibri" panose="020F0502020204030204" pitchFamily="34" charset="0"/>
              </a:rPr>
              <a:t>vasos</a:t>
            </a:r>
            <a:r>
              <a:rPr lang="en-US" sz="3200" dirty="0">
                <a:latin typeface="Calibri" panose="020F0502020204030204" pitchFamily="34" charset="0"/>
                <a:cs typeface="Calibri" panose="020F0502020204030204" pitchFamily="34" charset="0"/>
              </a:rPr>
              <a:t>) = </a:t>
            </a:r>
            <a:r>
              <a:rPr lang="en-US" sz="3200" b="1" dirty="0" err="1">
                <a:latin typeface="Calibri" panose="020F0502020204030204" pitchFamily="34" charset="0"/>
                <a:cs typeface="Calibri" panose="020F0502020204030204" pitchFamily="34" charset="0"/>
              </a:rPr>
              <a:t>intrínseca</a:t>
            </a:r>
            <a:endParaRPr lang="en-US" sz="3000" b="1" dirty="0">
              <a:latin typeface="Calibri" panose="020F0502020204030204" pitchFamily="34" charset="0"/>
              <a:cs typeface="Calibri" panose="020F0502020204030204" pitchFamily="34" charset="0"/>
            </a:endParaRPr>
          </a:p>
          <a:p>
            <a:pPr algn="ctr" rtl="0"/>
            <a:endParaRPr lang="en-US" sz="2000" b="1" dirty="0">
              <a:latin typeface="Calibri" panose="020F0502020204030204" pitchFamily="34" charset="0"/>
              <a:cs typeface="Calibri" panose="020F0502020204030204" pitchFamily="34" charset="0"/>
            </a:endParaRP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SEPSE = NECROSE TUBULAR AGUDA (NTA </a:t>
            </a:r>
            <a:r>
              <a:rPr lang="en-US" sz="2500" b="1" kern="1200" dirty="0" err="1">
                <a:solidFill>
                  <a:srgbClr val="44546A">
                    <a:lumMod val="75000"/>
                  </a:srgbClr>
                </a:solidFill>
                <a:latin typeface="Calibri"/>
                <a:ea typeface="+mn-ea"/>
                <a:cs typeface="+mn-cs"/>
                <a:sym typeface="Wingdings" pitchFamily="2" charset="2"/>
              </a:rPr>
              <a:t>isquêmica</a:t>
            </a:r>
            <a:r>
              <a:rPr lang="en-US" sz="2500" b="1" kern="1200" dirty="0">
                <a:solidFill>
                  <a:srgbClr val="44546A">
                    <a:lumMod val="75000"/>
                  </a:srgbClr>
                </a:solidFill>
                <a:latin typeface="Calibri"/>
                <a:ea typeface="+mn-ea"/>
                <a:cs typeface="+mn-cs"/>
                <a:sym typeface="Wingdings" pitchFamily="2" charset="2"/>
              </a:rPr>
              <a:t>)</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disfunção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endotelial</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distúrbio</a:t>
            </a:r>
            <a:r>
              <a:rPr lang="en-US" sz="2500" kern="1200" dirty="0">
                <a:solidFill>
                  <a:srgbClr val="44546A">
                    <a:lumMod val="75000"/>
                  </a:srgbClr>
                </a:solidFill>
                <a:latin typeface="Calibri"/>
                <a:ea typeface="+mn-ea"/>
                <a:cs typeface="+mn-cs"/>
                <a:sym typeface="Wingdings" pitchFamily="2" charset="2"/>
              </a:rPr>
              <a:t> de </a:t>
            </a:r>
            <a:r>
              <a:rPr lang="en-US" sz="2500" kern="1200" dirty="0" err="1">
                <a:solidFill>
                  <a:srgbClr val="44546A">
                    <a:lumMod val="75000"/>
                  </a:srgbClr>
                </a:solidFill>
                <a:latin typeface="Calibri"/>
                <a:ea typeface="+mn-ea"/>
                <a:cs typeface="+mn-cs"/>
                <a:sym typeface="Wingdings" pitchFamily="2" charset="2"/>
              </a:rPr>
              <a:t>coagulação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inflamação</a:t>
            </a:r>
            <a:r>
              <a:rPr lang="en-US" sz="2500" kern="1200" dirty="0">
                <a:solidFill>
                  <a:srgbClr val="44546A">
                    <a:lumMod val="75000"/>
                  </a:srgbClr>
                </a:solidFill>
                <a:latin typeface="Calibri"/>
                <a:ea typeface="+mn-ea"/>
                <a:cs typeface="+mn-cs"/>
                <a:sym typeface="Wingdings" pitchFamily="2" charset="2"/>
              </a:rPr>
              <a:t> (local e </a:t>
            </a:r>
            <a:r>
              <a:rPr lang="en-US" sz="2500" kern="1200" dirty="0" err="1">
                <a:solidFill>
                  <a:srgbClr val="44546A">
                    <a:lumMod val="75000"/>
                  </a:srgbClr>
                </a:solidFill>
                <a:latin typeface="Calibri"/>
                <a:ea typeface="+mn-ea"/>
                <a:cs typeface="+mn-cs"/>
                <a:sym typeface="Wingdings" pitchFamily="2" charset="2"/>
              </a:rPr>
              <a:t>sistêmica</a:t>
            </a:r>
            <a:r>
              <a:rPr lang="en-US" sz="2500" kern="1200" dirty="0">
                <a:solidFill>
                  <a:srgbClr val="44546A">
                    <a:lumMod val="75000"/>
                  </a:srgbClr>
                </a:solidFill>
                <a:latin typeface="Calibri"/>
                <a:ea typeface="+mn-ea"/>
                <a:cs typeface="+mn-cs"/>
                <a:sym typeface="Wingdings" pitchFamily="2" charset="2"/>
              </a:rPr>
              <a:t>) e </a:t>
            </a:r>
            <a:r>
              <a:rPr lang="en-US" sz="2500" kern="1200" dirty="0" err="1">
                <a:solidFill>
                  <a:srgbClr val="44546A">
                    <a:lumMod val="75000"/>
                  </a:srgbClr>
                </a:solidFill>
                <a:latin typeface="Calibri"/>
                <a:ea typeface="+mn-ea"/>
                <a:cs typeface="+mn-cs"/>
                <a:sym typeface="Wingdings" pitchFamily="2" charset="2"/>
              </a:rPr>
              <a:t>estresse</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oxidativo</a:t>
            </a:r>
            <a:r>
              <a:rPr lang="en-US" sz="2500" kern="1200" dirty="0">
                <a:solidFill>
                  <a:srgbClr val="44546A">
                    <a:lumMod val="75000"/>
                  </a:srgbClr>
                </a:solidFill>
                <a:latin typeface="Calibri"/>
                <a:ea typeface="+mn-ea"/>
                <a:cs typeface="+mn-cs"/>
                <a:sym typeface="Wingdings" pitchFamily="2" charset="2"/>
              </a:rPr>
              <a:t>  </a:t>
            </a: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NEFROTOXICIDADE MEDICAMENTOSA (NTA </a:t>
            </a:r>
            <a:r>
              <a:rPr lang="en-US" sz="2500" b="1" kern="1200" dirty="0" err="1">
                <a:solidFill>
                  <a:srgbClr val="44546A">
                    <a:lumMod val="75000"/>
                  </a:srgbClr>
                </a:solidFill>
                <a:latin typeface="Calibri"/>
                <a:ea typeface="+mn-ea"/>
                <a:cs typeface="+mn-cs"/>
                <a:sym typeface="Wingdings" pitchFamily="2" charset="2"/>
              </a:rPr>
              <a:t>tóxica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aminoglicosídeos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quimioterápicos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cisplatina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contraste</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pigmentos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hemólise</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rabdomiólise</a:t>
            </a:r>
            <a:r>
              <a:rPr lang="en-US" sz="2500" kern="1200" dirty="0">
                <a:solidFill>
                  <a:srgbClr val="44546A">
                    <a:lumMod val="75000"/>
                  </a:srgbClr>
                </a:solidFill>
                <a:latin typeface="Calibri"/>
                <a:ea typeface="+mn-ea"/>
                <a:cs typeface="+mn-cs"/>
                <a:sym typeface="Wingdings" pitchFamily="2" charset="2"/>
              </a:rPr>
              <a:t>)</a:t>
            </a: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DOENÇA GLOMERULAR</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glomerulopatias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rapidamente</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progressivas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microangiopatia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trombótica</a:t>
            </a:r>
            <a:r>
              <a:rPr lang="en-US" sz="2500" kern="1200" dirty="0">
                <a:solidFill>
                  <a:srgbClr val="44546A">
                    <a:lumMod val="75000"/>
                  </a:srgbClr>
                </a:solidFill>
                <a:latin typeface="Calibri"/>
                <a:ea typeface="+mn-ea"/>
                <a:cs typeface="+mn-cs"/>
                <a:sym typeface="Wingdings" pitchFamily="2" charset="2"/>
              </a:rPr>
              <a:t> (MAT)</a:t>
            </a: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DOENÇA VASCULAR: </a:t>
            </a:r>
            <a:r>
              <a:rPr lang="en-US" sz="2500" kern="1200" dirty="0">
                <a:solidFill>
                  <a:srgbClr val="44546A">
                    <a:lumMod val="75000"/>
                  </a:srgbClr>
                </a:solidFill>
                <a:latin typeface="Calibri"/>
                <a:ea typeface="+mn-ea"/>
                <a:cs typeface="+mn-cs"/>
                <a:sym typeface="Wingdings" pitchFamily="2" charset="2"/>
              </a:rPr>
              <a:t>vasculitis e </a:t>
            </a:r>
            <a:r>
              <a:rPr lang="en-US" sz="2500" kern="1200" dirty="0" err="1">
                <a:solidFill>
                  <a:srgbClr val="44546A">
                    <a:lumMod val="75000"/>
                  </a:srgbClr>
                </a:solidFill>
                <a:latin typeface="Calibri"/>
                <a:ea typeface="+mn-ea"/>
                <a:cs typeface="+mn-cs"/>
                <a:sym typeface="Wingdings" pitchFamily="2" charset="2"/>
              </a:rPr>
              <a:t>ateroembolia</a:t>
            </a:r>
            <a:r>
              <a:rPr lang="en-US" sz="2500" kern="1200" dirty="0">
                <a:solidFill>
                  <a:srgbClr val="44546A">
                    <a:lumMod val="75000"/>
                  </a:srgbClr>
                </a:solidFill>
                <a:latin typeface="Calibri"/>
                <a:ea typeface="+mn-ea"/>
                <a:cs typeface="+mn-cs"/>
                <a:sym typeface="Wingdings" pitchFamily="2" charset="2"/>
              </a:rPr>
              <a:t> para o rim (</a:t>
            </a:r>
            <a:r>
              <a:rPr lang="en-US" sz="2500" kern="1200" dirty="0" err="1">
                <a:solidFill>
                  <a:srgbClr val="44546A">
                    <a:lumMod val="75000"/>
                  </a:srgbClr>
                </a:solidFill>
                <a:latin typeface="Calibri"/>
                <a:ea typeface="+mn-ea"/>
                <a:cs typeface="+mn-cs"/>
                <a:sym typeface="Wingdings" pitchFamily="2" charset="2"/>
              </a:rPr>
              <a:t>pós-procedimento</a:t>
            </a:r>
            <a:r>
              <a:rPr lang="en-US" sz="2500" kern="1200" dirty="0">
                <a:solidFill>
                  <a:srgbClr val="44546A">
                    <a:lumMod val="75000"/>
                  </a:srgbClr>
                </a:solidFill>
                <a:latin typeface="Calibri"/>
                <a:ea typeface="+mn-ea"/>
                <a:cs typeface="+mn-cs"/>
                <a:sym typeface="Wingdings" pitchFamily="2" charset="2"/>
              </a:rPr>
              <a:t>)</a:t>
            </a:r>
          </a:p>
        </p:txBody>
      </p:sp>
      <p:sp>
        <p:nvSpPr>
          <p:cNvPr id="9" name="Title 1">
            <a:extLst>
              <a:ext uri="{FF2B5EF4-FFF2-40B4-BE49-F238E27FC236}">
                <a16:creationId xmlns:a16="http://schemas.microsoft.com/office/drawing/2014/main" id="{B5F3C947-8FE8-2F49-BDBC-713C815F470B}"/>
              </a:ext>
            </a:extLst>
          </p:cNvPr>
          <p:cNvSpPr txBox="1">
            <a:spLocks/>
          </p:cNvSpPr>
          <p:nvPr/>
        </p:nvSpPr>
        <p:spPr bwMode="auto">
          <a:xfrm>
            <a:off x="2971800" y="4998245"/>
            <a:ext cx="12344400" cy="1059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normAutofit fontScale="97500"/>
          </a:bodyPr>
          <a:lst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a:lstStyle>
          <a:p>
            <a:pPr>
              <a:defRPr/>
            </a:pPr>
            <a:r>
              <a:rPr lang="pt-BR" sz="4500" b="1" dirty="0">
                <a:solidFill>
                  <a:srgbClr val="FF0000"/>
                </a:solidFill>
                <a:cs typeface="Gill Sans"/>
              </a:rPr>
              <a:t>principais “ferramentas diagnósticas”</a:t>
            </a:r>
            <a:endParaRPr lang="en-US" sz="4500" b="1" dirty="0">
              <a:solidFill>
                <a:srgbClr val="FF0000"/>
              </a:solidFill>
              <a:cs typeface="Gill Sans"/>
            </a:endParaRPr>
          </a:p>
        </p:txBody>
      </p:sp>
      <p:pic>
        <p:nvPicPr>
          <p:cNvPr id="11" name="Imagem 10" descr="Imagem em preto e branco de rosto de pessoa&#10;&#10;Descrição gerada automaticamente">
            <a:extLst>
              <a:ext uri="{FF2B5EF4-FFF2-40B4-BE49-F238E27FC236}">
                <a16:creationId xmlns:a16="http://schemas.microsoft.com/office/drawing/2014/main" id="{26295176-E97A-764F-8DAB-11ED59874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252" y="7346512"/>
            <a:ext cx="2991577" cy="2831722"/>
          </a:xfrm>
          <a:prstGeom prst="rect">
            <a:avLst/>
          </a:prstGeom>
        </p:spPr>
      </p:pic>
      <p:pic>
        <p:nvPicPr>
          <p:cNvPr id="12" name="Imagem 11">
            <a:extLst>
              <a:ext uri="{FF2B5EF4-FFF2-40B4-BE49-F238E27FC236}">
                <a16:creationId xmlns:a16="http://schemas.microsoft.com/office/drawing/2014/main" id="{A6C55B9C-029F-214E-A0DA-566B2329CFBB}"/>
              </a:ext>
            </a:extLst>
          </p:cNvPr>
          <p:cNvPicPr>
            <a:picLocks noChangeAspect="1"/>
          </p:cNvPicPr>
          <p:nvPr/>
        </p:nvPicPr>
        <p:blipFill>
          <a:blip r:embed="rId3"/>
          <a:stretch>
            <a:fillRect/>
          </a:stretch>
        </p:blipFill>
        <p:spPr>
          <a:xfrm>
            <a:off x="9944680" y="6938499"/>
            <a:ext cx="3040698" cy="2958516"/>
          </a:xfrm>
          <a:prstGeom prst="rect">
            <a:avLst/>
          </a:prstGeom>
        </p:spPr>
      </p:pic>
      <p:pic>
        <p:nvPicPr>
          <p:cNvPr id="13" name="Imagem 12">
            <a:extLst>
              <a:ext uri="{FF2B5EF4-FFF2-40B4-BE49-F238E27FC236}">
                <a16:creationId xmlns:a16="http://schemas.microsoft.com/office/drawing/2014/main" id="{1DFC7A70-2D0F-E34A-86BB-B66C24FE691F}"/>
              </a:ext>
            </a:extLst>
          </p:cNvPr>
          <p:cNvPicPr>
            <a:picLocks noChangeAspect="1"/>
          </p:cNvPicPr>
          <p:nvPr/>
        </p:nvPicPr>
        <p:blipFill>
          <a:blip r:embed="rId4"/>
          <a:stretch>
            <a:fillRect/>
          </a:stretch>
        </p:blipFill>
        <p:spPr>
          <a:xfrm>
            <a:off x="14506861" y="6984825"/>
            <a:ext cx="3555631" cy="3081547"/>
          </a:xfrm>
          <a:prstGeom prst="rect">
            <a:avLst/>
          </a:prstGeom>
        </p:spPr>
      </p:pic>
      <p:pic>
        <p:nvPicPr>
          <p:cNvPr id="14" name="Imagem 13">
            <a:extLst>
              <a:ext uri="{FF2B5EF4-FFF2-40B4-BE49-F238E27FC236}">
                <a16:creationId xmlns:a16="http://schemas.microsoft.com/office/drawing/2014/main" id="{F40ED2C5-A87B-A945-A9AC-F61FC7FA6A45}"/>
              </a:ext>
            </a:extLst>
          </p:cNvPr>
          <p:cNvPicPr>
            <a:picLocks noChangeAspect="1"/>
          </p:cNvPicPr>
          <p:nvPr/>
        </p:nvPicPr>
        <p:blipFill>
          <a:blip r:embed="rId5"/>
          <a:stretch>
            <a:fillRect/>
          </a:stretch>
        </p:blipFill>
        <p:spPr>
          <a:xfrm>
            <a:off x="542561" y="6762419"/>
            <a:ext cx="2762087" cy="3707499"/>
          </a:xfrm>
          <a:prstGeom prst="rect">
            <a:avLst/>
          </a:prstGeom>
        </p:spPr>
      </p:pic>
      <p:sp>
        <p:nvSpPr>
          <p:cNvPr id="16" name="TextBox 6">
            <a:extLst>
              <a:ext uri="{FF2B5EF4-FFF2-40B4-BE49-F238E27FC236}">
                <a16:creationId xmlns:a16="http://schemas.microsoft.com/office/drawing/2014/main" id="{DDB8DDDA-175E-D048-A769-2DD87F20040D}"/>
              </a:ext>
            </a:extLst>
          </p:cNvPr>
          <p:cNvSpPr txBox="1"/>
          <p:nvPr/>
        </p:nvSpPr>
        <p:spPr>
          <a:xfrm>
            <a:off x="4104247" y="6052536"/>
            <a:ext cx="4533586" cy="1200329"/>
          </a:xfrm>
          <a:prstGeom prst="rect">
            <a:avLst/>
          </a:prstGeom>
          <a:noFill/>
          <a:ln>
            <a:noFill/>
          </a:ln>
        </p:spPr>
        <p:txBody>
          <a:bodyPr wrap="square" rtlCol="0">
            <a:spAutoFit/>
          </a:bodyPr>
          <a:lstStyle/>
          <a:p>
            <a:pPr algn="l" rtl="0"/>
            <a:r>
              <a:rPr lang="en-US" sz="2400" kern="1200" dirty="0" err="1">
                <a:solidFill>
                  <a:srgbClr val="44546A">
                    <a:lumMod val="75000"/>
                  </a:srgbClr>
                </a:solidFill>
                <a:latin typeface="Calibri"/>
                <a:ea typeface="+mn-ea"/>
                <a:cs typeface="+mn-cs"/>
              </a:rPr>
              <a:t>Infiltrado</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pulmonar</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nos</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casos</a:t>
            </a:r>
            <a:r>
              <a:rPr lang="en-US" sz="2400" kern="1200" dirty="0">
                <a:solidFill>
                  <a:srgbClr val="44546A">
                    <a:lumMod val="75000"/>
                  </a:srgbClr>
                </a:solidFill>
                <a:latin typeface="Calibri"/>
                <a:ea typeface="+mn-ea"/>
                <a:cs typeface="+mn-cs"/>
              </a:rPr>
              <a:t> de </a:t>
            </a:r>
            <a:r>
              <a:rPr lang="en-US" sz="2400" kern="1200" dirty="0" err="1">
                <a:solidFill>
                  <a:srgbClr val="44546A">
                    <a:lumMod val="75000"/>
                  </a:srgbClr>
                </a:solidFill>
                <a:latin typeface="Calibri"/>
                <a:ea typeface="+mn-ea"/>
                <a:cs typeface="+mn-cs"/>
              </a:rPr>
              <a:t>sepse</a:t>
            </a:r>
            <a:r>
              <a:rPr lang="en-US" sz="2400" kern="1200" dirty="0">
                <a:solidFill>
                  <a:srgbClr val="44546A">
                    <a:lumMod val="75000"/>
                  </a:srgbClr>
                </a:solidFill>
                <a:latin typeface="Calibri"/>
                <a:ea typeface="+mn-ea"/>
                <a:cs typeface="+mn-cs"/>
              </a:rPr>
              <a:t> (SDRA) </a:t>
            </a:r>
            <a:r>
              <a:rPr lang="en-US" sz="2400" kern="1200" dirty="0" err="1">
                <a:solidFill>
                  <a:srgbClr val="44546A">
                    <a:lumMod val="75000"/>
                  </a:srgbClr>
                </a:solidFill>
                <a:latin typeface="Calibri"/>
                <a:ea typeface="+mn-ea"/>
                <a:cs typeface="+mn-cs"/>
              </a:rPr>
              <a:t>ou</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hipervolemia</a:t>
            </a:r>
            <a:r>
              <a:rPr lang="en-US" sz="2400" kern="1200" dirty="0">
                <a:solidFill>
                  <a:srgbClr val="44546A">
                    <a:lumMod val="75000"/>
                  </a:srgbClr>
                </a:solidFill>
                <a:latin typeface="Calibri"/>
                <a:ea typeface="+mn-ea"/>
                <a:cs typeface="+mn-cs"/>
              </a:rPr>
              <a:t> (= </a:t>
            </a:r>
            <a:r>
              <a:rPr lang="en-US" sz="2400" i="1" kern="1200" dirty="0" err="1">
                <a:solidFill>
                  <a:srgbClr val="44546A">
                    <a:lumMod val="75000"/>
                  </a:srgbClr>
                </a:solidFill>
                <a:latin typeface="Calibri"/>
                <a:ea typeface="+mn-ea"/>
                <a:cs typeface="+mn-cs"/>
              </a:rPr>
              <a:t>afasta</a:t>
            </a:r>
            <a:r>
              <a:rPr lang="en-US" sz="2400" i="1" kern="1200" dirty="0">
                <a:solidFill>
                  <a:srgbClr val="44546A">
                    <a:lumMod val="75000"/>
                  </a:srgbClr>
                </a:solidFill>
                <a:latin typeface="Calibri"/>
                <a:ea typeface="+mn-ea"/>
                <a:cs typeface="+mn-cs"/>
              </a:rPr>
              <a:t> </a:t>
            </a:r>
            <a:r>
              <a:rPr lang="en-US" sz="2400" i="1" kern="1200" dirty="0" err="1">
                <a:solidFill>
                  <a:srgbClr val="44546A">
                    <a:lumMod val="75000"/>
                  </a:srgbClr>
                </a:solidFill>
                <a:latin typeface="Calibri"/>
                <a:ea typeface="+mn-ea"/>
                <a:cs typeface="+mn-cs"/>
              </a:rPr>
              <a:t>componente</a:t>
            </a:r>
            <a:r>
              <a:rPr lang="en-US" sz="2400" i="1" kern="1200" dirty="0">
                <a:solidFill>
                  <a:srgbClr val="44546A">
                    <a:lumMod val="75000"/>
                  </a:srgbClr>
                </a:solidFill>
                <a:latin typeface="Calibri"/>
                <a:ea typeface="+mn-ea"/>
                <a:cs typeface="+mn-cs"/>
              </a:rPr>
              <a:t> </a:t>
            </a:r>
            <a:r>
              <a:rPr lang="en-US" sz="2400" i="1" kern="1200" dirty="0" err="1">
                <a:solidFill>
                  <a:srgbClr val="44546A">
                    <a:lumMod val="75000"/>
                  </a:srgbClr>
                </a:solidFill>
                <a:latin typeface="Calibri"/>
                <a:ea typeface="+mn-ea"/>
                <a:cs typeface="+mn-cs"/>
              </a:rPr>
              <a:t>pré</a:t>
            </a:r>
            <a:r>
              <a:rPr lang="en-US" sz="2400" i="1" kern="1200" dirty="0">
                <a:solidFill>
                  <a:srgbClr val="44546A">
                    <a:lumMod val="75000"/>
                  </a:srgbClr>
                </a:solidFill>
                <a:latin typeface="Calibri"/>
                <a:ea typeface="+mn-ea"/>
                <a:cs typeface="+mn-cs"/>
              </a:rPr>
              <a:t>-renal</a:t>
            </a:r>
            <a:r>
              <a:rPr lang="en-US" sz="2400" kern="1200" dirty="0">
                <a:solidFill>
                  <a:srgbClr val="44546A">
                    <a:lumMod val="75000"/>
                  </a:srgbClr>
                </a:solidFill>
                <a:latin typeface="Calibri"/>
                <a:ea typeface="+mn-ea"/>
                <a:cs typeface="+mn-cs"/>
              </a:rPr>
              <a:t>)</a:t>
            </a:r>
          </a:p>
        </p:txBody>
      </p:sp>
      <p:sp>
        <p:nvSpPr>
          <p:cNvPr id="17" name="TextBox 6">
            <a:extLst>
              <a:ext uri="{FF2B5EF4-FFF2-40B4-BE49-F238E27FC236}">
                <a16:creationId xmlns:a16="http://schemas.microsoft.com/office/drawing/2014/main" id="{2E8282B6-BD12-E441-A47B-0272A1B08403}"/>
              </a:ext>
            </a:extLst>
          </p:cNvPr>
          <p:cNvSpPr txBox="1"/>
          <p:nvPr/>
        </p:nvSpPr>
        <p:spPr>
          <a:xfrm>
            <a:off x="9177670" y="5976449"/>
            <a:ext cx="4533586" cy="830997"/>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Lactato</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geralmente</a:t>
            </a:r>
            <a:r>
              <a:rPr lang="en-US" sz="2400" kern="1200" dirty="0">
                <a:solidFill>
                  <a:srgbClr val="44546A">
                    <a:lumMod val="75000"/>
                  </a:srgbClr>
                </a:solidFill>
                <a:latin typeface="Calibri"/>
                <a:ea typeface="+mn-ea"/>
                <a:cs typeface="+mn-cs"/>
              </a:rPr>
              <a:t> normal</a:t>
            </a:r>
          </a:p>
          <a:p>
            <a:pPr algn="ctr" rtl="0"/>
            <a:r>
              <a:rPr lang="en-US" sz="2400" kern="1200" dirty="0" err="1">
                <a:solidFill>
                  <a:srgbClr val="44546A">
                    <a:lumMod val="75000"/>
                  </a:srgbClr>
                </a:solidFill>
                <a:latin typeface="Calibri"/>
                <a:ea typeface="+mn-ea"/>
                <a:cs typeface="+mn-cs"/>
              </a:rPr>
              <a:t>Hiperlactatemia</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choque</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séptico</a:t>
            </a:r>
            <a:r>
              <a:rPr lang="en-US" sz="2400" kern="1200" dirty="0">
                <a:solidFill>
                  <a:srgbClr val="44546A">
                    <a:lumMod val="75000"/>
                  </a:srgbClr>
                </a:solidFill>
                <a:latin typeface="Calibri"/>
                <a:ea typeface="+mn-ea"/>
                <a:cs typeface="+mn-cs"/>
              </a:rPr>
              <a:t>)</a:t>
            </a:r>
          </a:p>
        </p:txBody>
      </p:sp>
      <p:sp>
        <p:nvSpPr>
          <p:cNvPr id="18" name="TextBox 6">
            <a:extLst>
              <a:ext uri="{FF2B5EF4-FFF2-40B4-BE49-F238E27FC236}">
                <a16:creationId xmlns:a16="http://schemas.microsoft.com/office/drawing/2014/main" id="{A51912A8-2F74-EC44-90C0-B24FDBDF216B}"/>
              </a:ext>
            </a:extLst>
          </p:cNvPr>
          <p:cNvSpPr txBox="1"/>
          <p:nvPr/>
        </p:nvSpPr>
        <p:spPr>
          <a:xfrm>
            <a:off x="40153" y="5237786"/>
            <a:ext cx="4064094" cy="1938992"/>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Oligúria</a:t>
            </a:r>
            <a:r>
              <a:rPr lang="en-US" sz="2400" kern="1200" dirty="0">
                <a:solidFill>
                  <a:srgbClr val="44546A">
                    <a:lumMod val="75000"/>
                  </a:srgbClr>
                </a:solidFill>
                <a:latin typeface="Calibri"/>
                <a:ea typeface="+mn-ea"/>
                <a:cs typeface="+mn-cs"/>
              </a:rPr>
              <a:t> (*</a:t>
            </a:r>
            <a:r>
              <a:rPr lang="en-US" sz="2400" i="1" kern="1200" dirty="0" err="1">
                <a:solidFill>
                  <a:srgbClr val="44546A">
                    <a:lumMod val="75000"/>
                  </a:srgbClr>
                </a:solidFill>
                <a:latin typeface="Calibri"/>
                <a:ea typeface="+mn-ea"/>
                <a:cs typeface="+mn-cs"/>
              </a:rPr>
              <a:t>alguns</a:t>
            </a:r>
            <a:r>
              <a:rPr lang="en-US" sz="2400" i="1" kern="1200" dirty="0">
                <a:solidFill>
                  <a:srgbClr val="44546A">
                    <a:lumMod val="75000"/>
                  </a:srgbClr>
                </a:solidFill>
                <a:latin typeface="Calibri"/>
                <a:ea typeface="+mn-ea"/>
                <a:cs typeface="+mn-cs"/>
              </a:rPr>
              <a:t> </a:t>
            </a:r>
            <a:r>
              <a:rPr lang="en-US" sz="2400" i="1" kern="1200" dirty="0" err="1">
                <a:solidFill>
                  <a:srgbClr val="44546A">
                    <a:lumMod val="75000"/>
                  </a:srgbClr>
                </a:solidFill>
                <a:latin typeface="Calibri"/>
                <a:ea typeface="+mn-ea"/>
                <a:cs typeface="+mn-cs"/>
              </a:rPr>
              <a:t>casos</a:t>
            </a:r>
            <a:r>
              <a:rPr lang="en-US" sz="2400" i="1" kern="1200" dirty="0">
                <a:solidFill>
                  <a:srgbClr val="44546A">
                    <a:lumMod val="75000"/>
                  </a:srgbClr>
                </a:solidFill>
                <a:latin typeface="Calibri"/>
                <a:ea typeface="+mn-ea"/>
                <a:cs typeface="+mn-cs"/>
              </a:rPr>
              <a:t> com </a:t>
            </a:r>
            <a:r>
              <a:rPr lang="en-US" sz="2400" i="1" kern="1200" dirty="0" err="1">
                <a:solidFill>
                  <a:srgbClr val="44546A">
                    <a:lumMod val="75000"/>
                  </a:srgbClr>
                </a:solidFill>
                <a:latin typeface="Calibri"/>
                <a:ea typeface="+mn-ea"/>
                <a:cs typeface="+mn-cs"/>
              </a:rPr>
              <a:t>débito</a:t>
            </a:r>
            <a:r>
              <a:rPr lang="en-US" sz="2400" i="1" kern="1200" dirty="0">
                <a:solidFill>
                  <a:srgbClr val="44546A">
                    <a:lumMod val="75000"/>
                  </a:srgbClr>
                </a:solidFill>
                <a:latin typeface="Calibri"/>
                <a:ea typeface="+mn-ea"/>
                <a:cs typeface="+mn-cs"/>
              </a:rPr>
              <a:t> </a:t>
            </a:r>
            <a:r>
              <a:rPr lang="en-US" sz="2400" i="1" kern="1200" dirty="0" err="1">
                <a:solidFill>
                  <a:srgbClr val="44546A">
                    <a:lumMod val="75000"/>
                  </a:srgbClr>
                </a:solidFill>
                <a:latin typeface="Calibri"/>
                <a:ea typeface="+mn-ea"/>
                <a:cs typeface="+mn-cs"/>
              </a:rPr>
              <a:t>preservado</a:t>
            </a:r>
            <a:r>
              <a:rPr lang="en-US" sz="2400" kern="1200" dirty="0">
                <a:solidFill>
                  <a:srgbClr val="44546A">
                    <a:lumMod val="75000"/>
                  </a:srgbClr>
                </a:solidFill>
                <a:latin typeface="Calibri"/>
                <a:ea typeface="+mn-ea"/>
                <a:cs typeface="+mn-cs"/>
              </a:rPr>
              <a:t>)</a:t>
            </a:r>
          </a:p>
          <a:p>
            <a:pPr algn="ctr" rtl="0"/>
            <a:r>
              <a:rPr lang="en-US" sz="2400" kern="1200" dirty="0" err="1">
                <a:solidFill>
                  <a:srgbClr val="44546A">
                    <a:lumMod val="75000"/>
                  </a:srgbClr>
                </a:solidFill>
                <a:latin typeface="Calibri"/>
                <a:ea typeface="+mn-ea"/>
                <a:cs typeface="+mn-cs"/>
              </a:rPr>
              <a:t>FENa</a:t>
            </a:r>
            <a:r>
              <a:rPr lang="en-US" sz="2400" kern="1200" dirty="0">
                <a:solidFill>
                  <a:srgbClr val="44546A">
                    <a:lumMod val="75000"/>
                  </a:srgbClr>
                </a:solidFill>
                <a:latin typeface="Calibri"/>
                <a:ea typeface="+mn-ea"/>
                <a:cs typeface="+mn-cs"/>
              </a:rPr>
              <a:t> &gt;3%</a:t>
            </a:r>
          </a:p>
          <a:p>
            <a:pPr algn="ctr" rtl="0"/>
            <a:r>
              <a:rPr lang="en-US" sz="2400" kern="1200" dirty="0" err="1">
                <a:solidFill>
                  <a:srgbClr val="44546A">
                    <a:lumMod val="75000"/>
                  </a:srgbClr>
                </a:solidFill>
                <a:latin typeface="Calibri"/>
                <a:ea typeface="+mn-ea"/>
                <a:cs typeface="+mn-cs"/>
              </a:rPr>
              <a:t>Cilindros</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granulosos</a:t>
            </a:r>
            <a:r>
              <a:rPr lang="en-US" sz="2400" kern="1200" dirty="0">
                <a:solidFill>
                  <a:srgbClr val="44546A">
                    <a:lumMod val="75000"/>
                  </a:srgbClr>
                </a:solidFill>
                <a:latin typeface="Calibri"/>
                <a:ea typeface="+mn-ea"/>
                <a:cs typeface="+mn-cs"/>
              </a:rPr>
              <a:t> (NTA)</a:t>
            </a:r>
          </a:p>
          <a:p>
            <a:pPr algn="ctr" rtl="0"/>
            <a:r>
              <a:rPr lang="en-US" sz="2400" kern="1200" dirty="0" err="1">
                <a:solidFill>
                  <a:srgbClr val="44546A">
                    <a:lumMod val="75000"/>
                  </a:srgbClr>
                </a:solidFill>
                <a:latin typeface="Calibri"/>
                <a:ea typeface="+mn-ea"/>
                <a:cs typeface="+mn-cs"/>
              </a:rPr>
              <a:t>Hematúria</a:t>
            </a:r>
            <a:r>
              <a:rPr lang="en-US" sz="2400" kern="1200" dirty="0">
                <a:solidFill>
                  <a:srgbClr val="44546A">
                    <a:lumMod val="75000"/>
                  </a:srgbClr>
                </a:solidFill>
                <a:latin typeface="Calibri"/>
                <a:ea typeface="+mn-ea"/>
                <a:cs typeface="+mn-cs"/>
              </a:rPr>
              <a:t>/proteinuria (GN)</a:t>
            </a:r>
          </a:p>
        </p:txBody>
      </p:sp>
      <p:sp>
        <p:nvSpPr>
          <p:cNvPr id="20" name="TextBox 6">
            <a:extLst>
              <a:ext uri="{FF2B5EF4-FFF2-40B4-BE49-F238E27FC236}">
                <a16:creationId xmlns:a16="http://schemas.microsoft.com/office/drawing/2014/main" id="{D98ED745-0292-B14F-8C13-8453B8D53D57}"/>
              </a:ext>
            </a:extLst>
          </p:cNvPr>
          <p:cNvSpPr txBox="1"/>
          <p:nvPr/>
        </p:nvSpPr>
        <p:spPr>
          <a:xfrm>
            <a:off x="13982677" y="5543391"/>
            <a:ext cx="3848123" cy="1200329"/>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Veia</a:t>
            </a:r>
            <a:r>
              <a:rPr lang="en-US" sz="2400" kern="1200" dirty="0">
                <a:solidFill>
                  <a:srgbClr val="44546A">
                    <a:lumMod val="75000"/>
                  </a:srgbClr>
                </a:solidFill>
                <a:latin typeface="Calibri"/>
                <a:ea typeface="+mn-ea"/>
                <a:cs typeface="+mn-cs"/>
              </a:rPr>
              <a:t> Cava Inferior </a:t>
            </a:r>
            <a:r>
              <a:rPr lang="en-US" sz="2400" kern="1200" dirty="0" err="1">
                <a:solidFill>
                  <a:srgbClr val="44546A">
                    <a:lumMod val="75000"/>
                  </a:srgbClr>
                </a:solidFill>
                <a:latin typeface="Calibri"/>
                <a:ea typeface="+mn-ea"/>
                <a:cs typeface="+mn-cs"/>
              </a:rPr>
              <a:t>normo</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ou</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hiper</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distendida</a:t>
            </a:r>
            <a:endParaRPr lang="en-US" sz="2400" kern="1200" dirty="0">
              <a:solidFill>
                <a:srgbClr val="44546A">
                  <a:lumMod val="75000"/>
                </a:srgbClr>
              </a:solidFill>
              <a:latin typeface="Calibri"/>
              <a:ea typeface="+mn-ea"/>
              <a:cs typeface="+mn-cs"/>
            </a:endParaRPr>
          </a:p>
          <a:p>
            <a:pPr algn="ctr" rtl="0"/>
            <a:r>
              <a:rPr lang="en-US" sz="2400" kern="1200" dirty="0" err="1">
                <a:solidFill>
                  <a:srgbClr val="44546A">
                    <a:lumMod val="75000"/>
                  </a:srgbClr>
                </a:solidFill>
                <a:latin typeface="Calibri"/>
                <a:ea typeface="+mn-ea"/>
                <a:cs typeface="+mn-cs"/>
              </a:rPr>
              <a:t>Rins</a:t>
            </a:r>
            <a:r>
              <a:rPr lang="en-US" sz="2400" kern="1200" dirty="0">
                <a:solidFill>
                  <a:srgbClr val="44546A">
                    <a:lumMod val="75000"/>
                  </a:srgbClr>
                </a:solidFill>
                <a:latin typeface="Calibri"/>
                <a:ea typeface="+mn-ea"/>
                <a:cs typeface="+mn-cs"/>
              </a:rPr>
              <a:t> com </a:t>
            </a:r>
            <a:r>
              <a:rPr lang="en-US" sz="2400" kern="1200" dirty="0" err="1">
                <a:solidFill>
                  <a:srgbClr val="44546A">
                    <a:lumMod val="75000"/>
                  </a:srgbClr>
                </a:solidFill>
                <a:latin typeface="Calibri"/>
                <a:ea typeface="+mn-ea"/>
                <a:cs typeface="+mn-cs"/>
              </a:rPr>
              <a:t>aspecto</a:t>
            </a:r>
            <a:r>
              <a:rPr lang="en-US" sz="2400" kern="1200" dirty="0">
                <a:solidFill>
                  <a:srgbClr val="44546A">
                    <a:lumMod val="75000"/>
                  </a:srgbClr>
                </a:solidFill>
                <a:latin typeface="Calibri"/>
                <a:ea typeface="+mn-ea"/>
                <a:cs typeface="+mn-cs"/>
              </a:rPr>
              <a:t> normal</a:t>
            </a:r>
          </a:p>
        </p:txBody>
      </p:sp>
    </p:spTree>
    <p:extLst>
      <p:ext uri="{BB962C8B-B14F-4D97-AF65-F5344CB8AC3E}">
        <p14:creationId xmlns:p14="http://schemas.microsoft.com/office/powerpoint/2010/main" val="4084648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71800" y="876300"/>
            <a:ext cx="12344400" cy="1059655"/>
          </a:xfrm>
        </p:spPr>
        <p:txBody>
          <a:bodyPr>
            <a:normAutofit fontScale="90000"/>
          </a:bodyPr>
          <a:lstStyle/>
          <a:p>
            <a:pPr>
              <a:defRPr/>
            </a:pPr>
            <a:r>
              <a:rPr lang="x-none" sz="5000" b="1">
                <a:solidFill>
                  <a:srgbClr val="008000"/>
                </a:solidFill>
                <a:cs typeface="Gill Sans"/>
              </a:rPr>
              <a:t>IRA </a:t>
            </a:r>
            <a:r>
              <a:rPr lang="pt-BR" sz="5000" b="1" dirty="0">
                <a:solidFill>
                  <a:srgbClr val="008000"/>
                </a:solidFill>
                <a:cs typeface="Gill Sans"/>
              </a:rPr>
              <a:t>PÓS-RENAL</a:t>
            </a:r>
            <a:br>
              <a:rPr lang="pt-BR" sz="5000" b="1" dirty="0">
                <a:solidFill>
                  <a:srgbClr val="008000"/>
                </a:solidFill>
                <a:cs typeface="Gill Sans"/>
              </a:rPr>
            </a:br>
            <a:r>
              <a:rPr lang="pt-BR" sz="5000" b="1" dirty="0">
                <a:solidFill>
                  <a:srgbClr val="008000"/>
                </a:solidFill>
                <a:cs typeface="Gill Sans"/>
              </a:rPr>
              <a:t>considerações gerais</a:t>
            </a:r>
            <a:br>
              <a:rPr lang="pt-BR" sz="5000" b="1" dirty="0">
                <a:solidFill>
                  <a:srgbClr val="008000"/>
                </a:solidFill>
                <a:cs typeface="Gill Sans"/>
              </a:rPr>
            </a:br>
            <a:endParaRPr lang="en-US" sz="5000" b="1" dirty="0">
              <a:solidFill>
                <a:srgbClr val="008000"/>
              </a:solidFill>
              <a:cs typeface="Gill Sans"/>
            </a:endParaRPr>
          </a:p>
        </p:txBody>
      </p:sp>
      <p:sp>
        <p:nvSpPr>
          <p:cNvPr id="5" name="TextBox 6">
            <a:extLst>
              <a:ext uri="{FF2B5EF4-FFF2-40B4-BE49-F238E27FC236}">
                <a16:creationId xmlns:a16="http://schemas.microsoft.com/office/drawing/2014/main" id="{9D3193CA-806C-AE46-9191-FC3AC1ADA255}"/>
              </a:ext>
            </a:extLst>
          </p:cNvPr>
          <p:cNvSpPr txBox="1"/>
          <p:nvPr/>
        </p:nvSpPr>
        <p:spPr>
          <a:xfrm>
            <a:off x="876300" y="1930116"/>
            <a:ext cx="16535400" cy="2046714"/>
          </a:xfrm>
          <a:prstGeom prst="rect">
            <a:avLst/>
          </a:prstGeom>
          <a:noFill/>
          <a:ln>
            <a:solidFill>
              <a:schemeClr val="tx2">
                <a:lumMod val="75000"/>
              </a:scheme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err="1">
                <a:latin typeface="Calibri" panose="020F0502020204030204" pitchFamily="34" charset="0"/>
                <a:cs typeface="Calibri" panose="020F0502020204030204" pitchFamily="34" charset="0"/>
              </a:rPr>
              <a:t>Obstrução</a:t>
            </a:r>
            <a:r>
              <a:rPr lang="en-US" sz="3200" dirty="0">
                <a:latin typeface="Calibri" panose="020F0502020204030204" pitchFamily="34" charset="0"/>
                <a:cs typeface="Calibri" panose="020F0502020204030204" pitchFamily="34" charset="0"/>
              </a:rPr>
              <a:t> do </a:t>
            </a:r>
            <a:r>
              <a:rPr lang="en-US" sz="3200" dirty="0" err="1">
                <a:latin typeface="Calibri" panose="020F0502020204030204" pitchFamily="34" charset="0"/>
                <a:cs typeface="Calibri" panose="020F0502020204030204" pitchFamily="34" charset="0"/>
              </a:rPr>
              <a:t>trato</a:t>
            </a:r>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urinário</a:t>
            </a:r>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em</a:t>
            </a:r>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qualquer</a:t>
            </a:r>
            <a:r>
              <a:rPr lang="en-US" sz="3200" dirty="0">
                <a:latin typeface="Calibri" panose="020F0502020204030204" pitchFamily="34" charset="0"/>
                <a:cs typeface="Calibri" panose="020F0502020204030204" pitchFamily="34" charset="0"/>
              </a:rPr>
              <a:t> </a:t>
            </a:r>
            <a:r>
              <a:rPr lang="en-US" sz="3200" dirty="0" err="1">
                <a:latin typeface="Calibri" panose="020F0502020204030204" pitchFamily="34" charset="0"/>
                <a:cs typeface="Calibri" panose="020F0502020204030204" pitchFamily="34" charset="0"/>
              </a:rPr>
              <a:t>porção</a:t>
            </a:r>
            <a:endParaRPr lang="en-US" sz="3200" b="1" dirty="0">
              <a:latin typeface="Calibri" panose="020F0502020204030204" pitchFamily="34" charset="0"/>
              <a:cs typeface="Calibri" panose="020F0502020204030204" pitchFamily="34" charset="0"/>
            </a:endParaRPr>
          </a:p>
          <a:p>
            <a:pPr algn="ctr" rtl="0"/>
            <a:endParaRPr lang="en-US" sz="2000" b="1" dirty="0">
              <a:latin typeface="Calibri" panose="020F0502020204030204" pitchFamily="34" charset="0"/>
              <a:cs typeface="Calibri" panose="020F0502020204030204" pitchFamily="34" charset="0"/>
            </a:endParaRP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NEOPLASIA PÉLVIA </a:t>
            </a:r>
            <a:r>
              <a:rPr lang="en-US" sz="2500" b="1" kern="1200" dirty="0" err="1">
                <a:solidFill>
                  <a:srgbClr val="44546A">
                    <a:lumMod val="75000"/>
                  </a:srgbClr>
                </a:solidFill>
                <a:latin typeface="Calibri"/>
                <a:ea typeface="+mn-ea"/>
                <a:cs typeface="+mn-cs"/>
                <a:sym typeface="Wingdings" pitchFamily="2" charset="2"/>
              </a:rPr>
              <a:t>ou</a:t>
            </a:r>
            <a:r>
              <a:rPr lang="en-US" sz="2500" b="1" kern="1200" dirty="0">
                <a:solidFill>
                  <a:srgbClr val="44546A">
                    <a:lumMod val="75000"/>
                  </a:srgbClr>
                </a:solidFill>
                <a:latin typeface="Calibri"/>
                <a:ea typeface="+mn-ea"/>
                <a:cs typeface="+mn-cs"/>
                <a:sym typeface="Wingdings" pitchFamily="2" charset="2"/>
              </a:rPr>
              <a:t> RETROPERITONEAL</a:t>
            </a: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DOENÇA PROSTÁTICA (no </a:t>
            </a:r>
            <a:r>
              <a:rPr lang="en-US" sz="2500" b="1" kern="1200" dirty="0" err="1">
                <a:solidFill>
                  <a:srgbClr val="44546A">
                    <a:lumMod val="75000"/>
                  </a:srgbClr>
                </a:solidFill>
                <a:latin typeface="Calibri"/>
                <a:ea typeface="+mn-ea"/>
                <a:cs typeface="+mn-cs"/>
                <a:sym typeface="Wingdings" pitchFamily="2" charset="2"/>
              </a:rPr>
              <a:t>homem</a:t>
            </a:r>
            <a:r>
              <a:rPr lang="en-US" sz="2500" b="1" kern="1200" dirty="0">
                <a:solidFill>
                  <a:srgbClr val="44546A">
                    <a:lumMod val="75000"/>
                  </a:srgbClr>
                </a:solidFill>
                <a:latin typeface="Calibri"/>
                <a:ea typeface="+mn-ea"/>
                <a:cs typeface="+mn-cs"/>
                <a:sym typeface="Wingdings" pitchFamily="2" charset="2"/>
              </a:rPr>
              <a:t>)</a:t>
            </a:r>
          </a:p>
          <a:p>
            <a:pPr marL="457200" indent="-457200" algn="just" rtl="0">
              <a:buFont typeface="Wingdings" pitchFamily="2" charset="2"/>
              <a:buChar char="à"/>
            </a:pPr>
            <a:r>
              <a:rPr lang="en-US" sz="2500" b="1" kern="1200" dirty="0">
                <a:solidFill>
                  <a:srgbClr val="44546A">
                    <a:lumMod val="75000"/>
                  </a:srgbClr>
                </a:solidFill>
                <a:latin typeface="Calibri"/>
                <a:ea typeface="+mn-ea"/>
                <a:cs typeface="+mn-cs"/>
                <a:sym typeface="Wingdings" pitchFamily="2" charset="2"/>
              </a:rPr>
              <a:t>NEFROLITÍASE: </a:t>
            </a:r>
            <a:r>
              <a:rPr lang="en-US" sz="2500" kern="1200" dirty="0">
                <a:solidFill>
                  <a:srgbClr val="44546A">
                    <a:lumMod val="75000"/>
                  </a:srgbClr>
                </a:solidFill>
                <a:latin typeface="Calibri"/>
                <a:ea typeface="+mn-ea"/>
                <a:cs typeface="+mn-cs"/>
                <a:sym typeface="Wingdings" pitchFamily="2" charset="2"/>
              </a:rPr>
              <a:t>bilateral </a:t>
            </a:r>
            <a:r>
              <a:rPr lang="en-US" sz="2500" kern="1200" dirty="0" err="1">
                <a:solidFill>
                  <a:srgbClr val="44546A">
                    <a:lumMod val="75000"/>
                  </a:srgbClr>
                </a:solidFill>
                <a:latin typeface="Calibri"/>
                <a:ea typeface="+mn-ea"/>
                <a:cs typeface="+mn-cs"/>
                <a:sym typeface="Wingdings" pitchFamily="2" charset="2"/>
              </a:rPr>
              <a:t>ou</a:t>
            </a:r>
            <a:r>
              <a:rPr lang="en-US" sz="2500" kern="1200" dirty="0">
                <a:solidFill>
                  <a:srgbClr val="44546A">
                    <a:lumMod val="75000"/>
                  </a:srgbClr>
                </a:solidFill>
                <a:latin typeface="Calibri"/>
                <a:ea typeface="+mn-ea"/>
                <a:cs typeface="+mn-cs"/>
                <a:sym typeface="Wingdings" pitchFamily="2" charset="2"/>
              </a:rPr>
              <a:t> rim </a:t>
            </a:r>
            <a:r>
              <a:rPr lang="en-US" sz="2500" kern="1200" dirty="0" err="1">
                <a:solidFill>
                  <a:srgbClr val="44546A">
                    <a:lumMod val="75000"/>
                  </a:srgbClr>
                </a:solidFill>
                <a:latin typeface="Calibri"/>
                <a:ea typeface="+mn-ea"/>
                <a:cs typeface="+mn-cs"/>
                <a:sym typeface="Wingdings" pitchFamily="2" charset="2"/>
              </a:rPr>
              <a:t>único</a:t>
            </a:r>
            <a:endParaRPr lang="en-US" sz="2500" kern="1200" dirty="0">
              <a:solidFill>
                <a:srgbClr val="44546A">
                  <a:lumMod val="75000"/>
                </a:srgbClr>
              </a:solidFill>
              <a:latin typeface="Calibri"/>
              <a:ea typeface="+mn-ea"/>
              <a:cs typeface="+mn-cs"/>
              <a:sym typeface="Wingdings" pitchFamily="2" charset="2"/>
            </a:endParaRPr>
          </a:p>
        </p:txBody>
      </p:sp>
      <p:sp>
        <p:nvSpPr>
          <p:cNvPr id="9" name="Title 1">
            <a:extLst>
              <a:ext uri="{FF2B5EF4-FFF2-40B4-BE49-F238E27FC236}">
                <a16:creationId xmlns:a16="http://schemas.microsoft.com/office/drawing/2014/main" id="{B5F3C947-8FE8-2F49-BDBC-713C815F470B}"/>
              </a:ext>
            </a:extLst>
          </p:cNvPr>
          <p:cNvSpPr txBox="1">
            <a:spLocks/>
          </p:cNvSpPr>
          <p:nvPr/>
        </p:nvSpPr>
        <p:spPr bwMode="auto">
          <a:xfrm>
            <a:off x="2971800" y="4721345"/>
            <a:ext cx="12344400" cy="1059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normAutofit fontScale="97500"/>
          </a:bodyPr>
          <a:lst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a:lstStyle>
          <a:p>
            <a:pPr>
              <a:defRPr/>
            </a:pPr>
            <a:r>
              <a:rPr lang="pt-BR" sz="4500" b="1" dirty="0">
                <a:solidFill>
                  <a:srgbClr val="FF0000"/>
                </a:solidFill>
                <a:cs typeface="Gill Sans"/>
              </a:rPr>
              <a:t>principais “ferramentas diagnósticas”</a:t>
            </a:r>
            <a:endParaRPr lang="en-US" sz="4500" b="1" dirty="0">
              <a:solidFill>
                <a:srgbClr val="FF0000"/>
              </a:solidFill>
              <a:cs typeface="Gill Sans"/>
            </a:endParaRPr>
          </a:p>
        </p:txBody>
      </p:sp>
      <p:pic>
        <p:nvPicPr>
          <p:cNvPr id="11" name="Imagem 10" descr="Imagem em preto e branco de rosto de pessoa&#10;&#10;Descrição gerada automaticamente">
            <a:extLst>
              <a:ext uri="{FF2B5EF4-FFF2-40B4-BE49-F238E27FC236}">
                <a16:creationId xmlns:a16="http://schemas.microsoft.com/office/drawing/2014/main" id="{26295176-E97A-764F-8DAB-11ED59874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5252" y="7346512"/>
            <a:ext cx="2991577" cy="2831722"/>
          </a:xfrm>
          <a:prstGeom prst="rect">
            <a:avLst/>
          </a:prstGeom>
        </p:spPr>
      </p:pic>
      <p:pic>
        <p:nvPicPr>
          <p:cNvPr id="12" name="Imagem 11">
            <a:extLst>
              <a:ext uri="{FF2B5EF4-FFF2-40B4-BE49-F238E27FC236}">
                <a16:creationId xmlns:a16="http://schemas.microsoft.com/office/drawing/2014/main" id="{A6C55B9C-029F-214E-A0DA-566B2329CFBB}"/>
              </a:ext>
            </a:extLst>
          </p:cNvPr>
          <p:cNvPicPr>
            <a:picLocks noChangeAspect="1"/>
          </p:cNvPicPr>
          <p:nvPr/>
        </p:nvPicPr>
        <p:blipFill>
          <a:blip r:embed="rId3"/>
          <a:stretch>
            <a:fillRect/>
          </a:stretch>
        </p:blipFill>
        <p:spPr>
          <a:xfrm>
            <a:off x="9944680" y="6938499"/>
            <a:ext cx="3040698" cy="2958516"/>
          </a:xfrm>
          <a:prstGeom prst="rect">
            <a:avLst/>
          </a:prstGeom>
        </p:spPr>
      </p:pic>
      <p:pic>
        <p:nvPicPr>
          <p:cNvPr id="13" name="Imagem 12">
            <a:extLst>
              <a:ext uri="{FF2B5EF4-FFF2-40B4-BE49-F238E27FC236}">
                <a16:creationId xmlns:a16="http://schemas.microsoft.com/office/drawing/2014/main" id="{1DFC7A70-2D0F-E34A-86BB-B66C24FE691F}"/>
              </a:ext>
            </a:extLst>
          </p:cNvPr>
          <p:cNvPicPr>
            <a:picLocks noChangeAspect="1"/>
          </p:cNvPicPr>
          <p:nvPr/>
        </p:nvPicPr>
        <p:blipFill>
          <a:blip r:embed="rId4"/>
          <a:stretch>
            <a:fillRect/>
          </a:stretch>
        </p:blipFill>
        <p:spPr>
          <a:xfrm>
            <a:off x="14506861" y="6984825"/>
            <a:ext cx="3555631" cy="3081547"/>
          </a:xfrm>
          <a:prstGeom prst="rect">
            <a:avLst/>
          </a:prstGeom>
        </p:spPr>
      </p:pic>
      <p:pic>
        <p:nvPicPr>
          <p:cNvPr id="14" name="Imagem 13">
            <a:extLst>
              <a:ext uri="{FF2B5EF4-FFF2-40B4-BE49-F238E27FC236}">
                <a16:creationId xmlns:a16="http://schemas.microsoft.com/office/drawing/2014/main" id="{F40ED2C5-A87B-A945-A9AC-F61FC7FA6A45}"/>
              </a:ext>
            </a:extLst>
          </p:cNvPr>
          <p:cNvPicPr>
            <a:picLocks noChangeAspect="1"/>
          </p:cNvPicPr>
          <p:nvPr/>
        </p:nvPicPr>
        <p:blipFill>
          <a:blip r:embed="rId5"/>
          <a:stretch>
            <a:fillRect/>
          </a:stretch>
        </p:blipFill>
        <p:spPr>
          <a:xfrm>
            <a:off x="542561" y="6762419"/>
            <a:ext cx="2762087" cy="3707499"/>
          </a:xfrm>
          <a:prstGeom prst="rect">
            <a:avLst/>
          </a:prstGeom>
        </p:spPr>
      </p:pic>
      <p:sp>
        <p:nvSpPr>
          <p:cNvPr id="16" name="TextBox 6">
            <a:extLst>
              <a:ext uri="{FF2B5EF4-FFF2-40B4-BE49-F238E27FC236}">
                <a16:creationId xmlns:a16="http://schemas.microsoft.com/office/drawing/2014/main" id="{DDB8DDDA-175E-D048-A769-2DD87F20040D}"/>
              </a:ext>
            </a:extLst>
          </p:cNvPr>
          <p:cNvSpPr txBox="1"/>
          <p:nvPr/>
        </p:nvSpPr>
        <p:spPr>
          <a:xfrm>
            <a:off x="4104247" y="6399921"/>
            <a:ext cx="4533586" cy="461665"/>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Radiografia</a:t>
            </a:r>
            <a:r>
              <a:rPr lang="en-US" sz="2400" kern="1200" dirty="0">
                <a:solidFill>
                  <a:srgbClr val="44546A">
                    <a:lumMod val="75000"/>
                  </a:srgbClr>
                </a:solidFill>
                <a:latin typeface="Calibri"/>
                <a:ea typeface="+mn-ea"/>
                <a:cs typeface="+mn-cs"/>
              </a:rPr>
              <a:t> de </a:t>
            </a:r>
            <a:r>
              <a:rPr lang="en-US" sz="2400" kern="1200" dirty="0" err="1">
                <a:solidFill>
                  <a:srgbClr val="44546A">
                    <a:lumMod val="75000"/>
                  </a:srgbClr>
                </a:solidFill>
                <a:latin typeface="Calibri"/>
                <a:ea typeface="+mn-ea"/>
                <a:cs typeface="+mn-cs"/>
              </a:rPr>
              <a:t>tórax</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inocente</a:t>
            </a:r>
            <a:endParaRPr lang="en-US" sz="2400" kern="1200" dirty="0">
              <a:solidFill>
                <a:srgbClr val="44546A">
                  <a:lumMod val="75000"/>
                </a:srgbClr>
              </a:solidFill>
              <a:latin typeface="Calibri"/>
              <a:ea typeface="+mn-ea"/>
              <a:cs typeface="+mn-cs"/>
            </a:endParaRPr>
          </a:p>
        </p:txBody>
      </p:sp>
      <p:sp>
        <p:nvSpPr>
          <p:cNvPr id="17" name="TextBox 6">
            <a:extLst>
              <a:ext uri="{FF2B5EF4-FFF2-40B4-BE49-F238E27FC236}">
                <a16:creationId xmlns:a16="http://schemas.microsoft.com/office/drawing/2014/main" id="{2E8282B6-BD12-E441-A47B-0272A1B08403}"/>
              </a:ext>
            </a:extLst>
          </p:cNvPr>
          <p:cNvSpPr txBox="1"/>
          <p:nvPr/>
        </p:nvSpPr>
        <p:spPr>
          <a:xfrm>
            <a:off x="9198236" y="6128038"/>
            <a:ext cx="4533586" cy="461665"/>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Lactato</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geralmente</a:t>
            </a:r>
            <a:r>
              <a:rPr lang="en-US" sz="2400" kern="1200" dirty="0">
                <a:solidFill>
                  <a:srgbClr val="44546A">
                    <a:lumMod val="75000"/>
                  </a:srgbClr>
                </a:solidFill>
                <a:latin typeface="Calibri"/>
                <a:ea typeface="+mn-ea"/>
                <a:cs typeface="+mn-cs"/>
              </a:rPr>
              <a:t> normal</a:t>
            </a:r>
          </a:p>
        </p:txBody>
      </p:sp>
      <p:sp>
        <p:nvSpPr>
          <p:cNvPr id="18" name="TextBox 6">
            <a:extLst>
              <a:ext uri="{FF2B5EF4-FFF2-40B4-BE49-F238E27FC236}">
                <a16:creationId xmlns:a16="http://schemas.microsoft.com/office/drawing/2014/main" id="{A51912A8-2F74-EC44-90C0-B24FDBDF216B}"/>
              </a:ext>
            </a:extLst>
          </p:cNvPr>
          <p:cNvSpPr txBox="1"/>
          <p:nvPr/>
        </p:nvSpPr>
        <p:spPr>
          <a:xfrm>
            <a:off x="-21406" y="5856211"/>
            <a:ext cx="4064094" cy="830997"/>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Oligúria</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ou</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Anúria</a:t>
            </a:r>
            <a:endParaRPr lang="en-US" sz="2400" kern="1200" dirty="0">
              <a:solidFill>
                <a:srgbClr val="44546A">
                  <a:lumMod val="75000"/>
                </a:srgbClr>
              </a:solidFill>
              <a:latin typeface="Calibri"/>
              <a:ea typeface="+mn-ea"/>
              <a:cs typeface="+mn-cs"/>
            </a:endParaRPr>
          </a:p>
          <a:p>
            <a:pPr algn="ctr" rtl="0"/>
            <a:r>
              <a:rPr lang="en-US" sz="2400" kern="1200" dirty="0" err="1">
                <a:solidFill>
                  <a:srgbClr val="44546A">
                    <a:lumMod val="75000"/>
                  </a:srgbClr>
                </a:solidFill>
                <a:latin typeface="Calibri"/>
                <a:ea typeface="+mn-ea"/>
                <a:cs typeface="+mn-cs"/>
              </a:rPr>
              <a:t>Hematúria</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não</a:t>
            </a:r>
            <a:r>
              <a:rPr lang="en-US" sz="2400" kern="1200" dirty="0">
                <a:solidFill>
                  <a:srgbClr val="44546A">
                    <a:lumMod val="75000"/>
                  </a:srgbClr>
                </a:solidFill>
                <a:latin typeface="Calibri"/>
                <a:ea typeface="+mn-ea"/>
                <a:cs typeface="+mn-cs"/>
              </a:rPr>
              <a:t> glomerular)</a:t>
            </a:r>
          </a:p>
        </p:txBody>
      </p:sp>
      <p:sp>
        <p:nvSpPr>
          <p:cNvPr id="20" name="TextBox 6">
            <a:extLst>
              <a:ext uri="{FF2B5EF4-FFF2-40B4-BE49-F238E27FC236}">
                <a16:creationId xmlns:a16="http://schemas.microsoft.com/office/drawing/2014/main" id="{D98ED745-0292-B14F-8C13-8453B8D53D57}"/>
              </a:ext>
            </a:extLst>
          </p:cNvPr>
          <p:cNvSpPr txBox="1"/>
          <p:nvPr/>
        </p:nvSpPr>
        <p:spPr>
          <a:xfrm>
            <a:off x="13952541" y="5256046"/>
            <a:ext cx="3848123" cy="1569660"/>
          </a:xfrm>
          <a:prstGeom prst="rect">
            <a:avLst/>
          </a:prstGeom>
          <a:noFill/>
          <a:ln>
            <a:noFill/>
          </a:ln>
        </p:spPr>
        <p:txBody>
          <a:bodyPr wrap="square" rtlCol="0">
            <a:spAutoFit/>
          </a:bodyPr>
          <a:lstStyle/>
          <a:p>
            <a:pPr algn="ctr" rtl="0"/>
            <a:r>
              <a:rPr lang="en-US" sz="2400" kern="1200" dirty="0" err="1">
                <a:solidFill>
                  <a:srgbClr val="44546A">
                    <a:lumMod val="75000"/>
                  </a:srgbClr>
                </a:solidFill>
                <a:latin typeface="Calibri"/>
                <a:ea typeface="+mn-ea"/>
                <a:cs typeface="+mn-cs"/>
              </a:rPr>
              <a:t>Veia</a:t>
            </a:r>
            <a:r>
              <a:rPr lang="en-US" sz="2400" kern="1200" dirty="0">
                <a:solidFill>
                  <a:srgbClr val="44546A">
                    <a:lumMod val="75000"/>
                  </a:srgbClr>
                </a:solidFill>
                <a:latin typeface="Calibri"/>
                <a:ea typeface="+mn-ea"/>
                <a:cs typeface="+mn-cs"/>
              </a:rPr>
              <a:t> Cava Inferior </a:t>
            </a:r>
            <a:r>
              <a:rPr lang="en-US" sz="2400" kern="1200" dirty="0" err="1">
                <a:solidFill>
                  <a:srgbClr val="44546A">
                    <a:lumMod val="75000"/>
                  </a:srgbClr>
                </a:solidFill>
                <a:latin typeface="Calibri"/>
                <a:ea typeface="+mn-ea"/>
                <a:cs typeface="+mn-cs"/>
              </a:rPr>
              <a:t>normo</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ou</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hiper</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distendida</a:t>
            </a:r>
            <a:endParaRPr lang="en-US" sz="2400" kern="1200" dirty="0">
              <a:solidFill>
                <a:srgbClr val="44546A">
                  <a:lumMod val="75000"/>
                </a:srgbClr>
              </a:solidFill>
              <a:latin typeface="Calibri"/>
              <a:ea typeface="+mn-ea"/>
              <a:cs typeface="+mn-cs"/>
            </a:endParaRPr>
          </a:p>
          <a:p>
            <a:pPr algn="ctr" rtl="0"/>
            <a:r>
              <a:rPr lang="en-US" sz="2400" kern="1200" dirty="0" err="1">
                <a:solidFill>
                  <a:srgbClr val="44546A">
                    <a:lumMod val="75000"/>
                  </a:srgbClr>
                </a:solidFill>
                <a:latin typeface="Calibri"/>
                <a:ea typeface="+mn-ea"/>
                <a:cs typeface="+mn-cs"/>
              </a:rPr>
              <a:t>Rins</a:t>
            </a:r>
            <a:r>
              <a:rPr lang="en-US" sz="2400" kern="1200" dirty="0">
                <a:solidFill>
                  <a:srgbClr val="44546A">
                    <a:lumMod val="75000"/>
                  </a:srgbClr>
                </a:solidFill>
                <a:latin typeface="Calibri"/>
                <a:ea typeface="+mn-ea"/>
                <a:cs typeface="+mn-cs"/>
              </a:rPr>
              <a:t> com </a:t>
            </a:r>
            <a:r>
              <a:rPr lang="en-US" sz="2400" kern="1200" dirty="0" err="1">
                <a:solidFill>
                  <a:srgbClr val="44546A">
                    <a:lumMod val="75000"/>
                  </a:srgbClr>
                </a:solidFill>
                <a:latin typeface="Calibri"/>
                <a:ea typeface="+mn-ea"/>
                <a:cs typeface="+mn-cs"/>
              </a:rPr>
              <a:t>dilatação</a:t>
            </a:r>
            <a:r>
              <a:rPr lang="en-US" sz="2400" kern="1200" dirty="0">
                <a:solidFill>
                  <a:srgbClr val="44546A">
                    <a:lumMod val="75000"/>
                  </a:srgbClr>
                </a:solidFill>
                <a:latin typeface="Calibri"/>
                <a:ea typeface="+mn-ea"/>
                <a:cs typeface="+mn-cs"/>
              </a:rPr>
              <a:t> </a:t>
            </a:r>
            <a:r>
              <a:rPr lang="en-US" sz="2400" kern="1200" dirty="0" err="1">
                <a:solidFill>
                  <a:srgbClr val="44546A">
                    <a:lumMod val="75000"/>
                  </a:srgbClr>
                </a:solidFill>
                <a:latin typeface="Calibri"/>
                <a:ea typeface="+mn-ea"/>
                <a:cs typeface="+mn-cs"/>
              </a:rPr>
              <a:t>pielocalicial</a:t>
            </a:r>
            <a:r>
              <a:rPr lang="en-US" sz="2400" kern="1200" dirty="0">
                <a:solidFill>
                  <a:srgbClr val="44546A">
                    <a:lumMod val="75000"/>
                  </a:srgbClr>
                </a:solidFill>
                <a:latin typeface="Calibri"/>
                <a:ea typeface="+mn-ea"/>
                <a:cs typeface="+mn-cs"/>
              </a:rPr>
              <a:t> </a:t>
            </a:r>
          </a:p>
        </p:txBody>
      </p:sp>
    </p:spTree>
    <p:extLst>
      <p:ext uri="{BB962C8B-B14F-4D97-AF65-F5344CB8AC3E}">
        <p14:creationId xmlns:p14="http://schemas.microsoft.com/office/powerpoint/2010/main" val="3637168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ctrTitle"/>
          </p:nvPr>
        </p:nvSpPr>
        <p:spPr>
          <a:xfrm>
            <a:off x="2661045" y="3816584"/>
            <a:ext cx="12965907" cy="3415607"/>
          </a:xfrm>
          <a:prstGeom prst="rect">
            <a:avLst/>
          </a:prstGeom>
        </p:spPr>
        <p:txBody>
          <a:bodyPr>
            <a:normAutofit/>
          </a:bodyPr>
          <a:lstStyle/>
          <a:p>
            <a:br>
              <a:rPr lang="x-none" sz="5801"/>
            </a:br>
            <a:endParaRPr sz="5801" dirty="0">
              <a:solidFill>
                <a:schemeClr val="accent5"/>
              </a:solidFill>
            </a:endParaRPr>
          </a:p>
        </p:txBody>
      </p:sp>
      <p:sp>
        <p:nvSpPr>
          <p:cNvPr id="9" name="Shape 135">
            <a:extLst>
              <a:ext uri="{FF2B5EF4-FFF2-40B4-BE49-F238E27FC236}">
                <a16:creationId xmlns:a16="http://schemas.microsoft.com/office/drawing/2014/main" id="{678D4DF9-E25E-BD47-B2F5-5936AA9EA1E4}"/>
              </a:ext>
            </a:extLst>
          </p:cNvPr>
          <p:cNvSpPr txBox="1">
            <a:spLocks/>
          </p:cNvSpPr>
          <p:nvPr/>
        </p:nvSpPr>
        <p:spPr>
          <a:xfrm>
            <a:off x="1928860" y="-77311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marL="0" marR="0" lvl="0" indent="0" algn="ctr" defTabSz="583871" rtl="0" eaLnBrk="1" fontAlgn="auto" latinLnBrk="0" hangingPunct="1">
              <a:lnSpc>
                <a:spcPct val="100000"/>
              </a:lnSpc>
              <a:spcBef>
                <a:spcPts val="0"/>
              </a:spcBef>
              <a:spcAft>
                <a:spcPts val="0"/>
              </a:spcAft>
              <a:buClrTx/>
              <a:buSzTx/>
              <a:buFontTx/>
              <a:buNone/>
              <a:tabLst/>
              <a:defRPr/>
            </a:pPr>
            <a:endPar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endParaRPr>
          </a:p>
          <a:p>
            <a:pPr marL="0" marR="0" lvl="0" indent="0" algn="ctr" defTabSz="583871" rtl="0" eaLnBrk="1" fontAlgn="auto" latinLnBrk="0" hangingPunct="1">
              <a:lnSpc>
                <a:spcPct val="100000"/>
              </a:lnSpc>
              <a:spcBef>
                <a:spcPts val="0"/>
              </a:spcBef>
              <a:spcAft>
                <a:spcPts val="0"/>
              </a:spcAft>
              <a:buClrTx/>
              <a:buSzTx/>
              <a:buFontTx/>
              <a:buNone/>
              <a:tabLst/>
              <a:defRPr/>
            </a:pPr>
            <a:endPar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endParaRPr>
          </a:p>
          <a:p>
            <a:pPr marL="0" marR="0" lvl="0" indent="0" algn="ctr" defTabSz="583871" rtl="0" eaLnBrk="1" fontAlgn="auto" latinLnBrk="0" hangingPunct="1">
              <a:lnSpc>
                <a:spcPct val="100000"/>
              </a:lnSpc>
              <a:spcBef>
                <a:spcPts val="0"/>
              </a:spcBef>
              <a:spcAft>
                <a:spcPts val="0"/>
              </a:spcAft>
              <a:buClrTx/>
              <a:buSzTx/>
              <a:buFontTx/>
              <a:buNone/>
              <a:tabLst/>
              <a:defRPr/>
            </a:pPr>
            <a:r>
              <a:rPr kumimoji="0" lang="pt-BR" sz="5000" b="1" i="0" u="none" strike="noStrike" kern="0" cap="all" spc="0" normalizeH="0" baseline="0" noProof="0" dirty="0">
                <a:ln>
                  <a:noFill/>
                </a:ln>
                <a:solidFill>
                  <a:srgbClr val="008000"/>
                </a:solidFill>
                <a:effectLst/>
                <a:uLnTx/>
                <a:uFillTx/>
                <a:latin typeface="Calibri"/>
                <a:cs typeface="Gill Sans SemiBold"/>
                <a:sym typeface="Gill Sans SemiBold"/>
              </a:rPr>
              <a:t>ira</a:t>
            </a:r>
          </a:p>
          <a:p>
            <a:pPr marL="0" marR="0" lvl="0" indent="0" algn="ctr" defTabSz="583871" rtl="0" eaLnBrk="1" fontAlgn="auto" latinLnBrk="0" hangingPunct="1">
              <a:lnSpc>
                <a:spcPct val="100000"/>
              </a:lnSpc>
              <a:spcBef>
                <a:spcPts val="0"/>
              </a:spcBef>
              <a:spcAft>
                <a:spcPts val="0"/>
              </a:spcAft>
              <a:buClrTx/>
              <a:buSzTx/>
              <a:buFontTx/>
              <a:buNone/>
              <a:tabLst/>
              <a:defRPr/>
            </a:pPr>
            <a:r>
              <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rPr>
              <a:t>INJÚRIA RENAL AGUDA</a:t>
            </a:r>
          </a:p>
        </p:txBody>
      </p:sp>
      <p:sp>
        <p:nvSpPr>
          <p:cNvPr id="10" name="Rectangle 1">
            <a:extLst>
              <a:ext uri="{FF2B5EF4-FFF2-40B4-BE49-F238E27FC236}">
                <a16:creationId xmlns:a16="http://schemas.microsoft.com/office/drawing/2014/main" id="{958A04EB-3A75-4D41-8113-347ABD9E30F4}"/>
              </a:ext>
            </a:extLst>
          </p:cNvPr>
          <p:cNvSpPr/>
          <p:nvPr/>
        </p:nvSpPr>
        <p:spPr>
          <a:xfrm>
            <a:off x="1524000" y="2552700"/>
            <a:ext cx="12905424" cy="5483419"/>
          </a:xfrm>
          <a:prstGeom prst="rect">
            <a:avLst/>
          </a:prstGeom>
        </p:spPr>
        <p:txBody>
          <a:bodyPr wrap="square" lIns="96390" tIns="48194" rIns="96390" bIns="48194">
            <a:spAutoFit/>
          </a:bodyPr>
          <a:lstStyle/>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prstClr val="white">
                    <a:lumMod val="95000"/>
                  </a:prstClr>
                </a:solidFill>
                <a:effectLst/>
                <a:uLnTx/>
                <a:uFillTx/>
                <a:latin typeface="Calibri"/>
              </a:rPr>
              <a:t>1. CONCEITOS BÁSICOS e DEFINIÇÃO</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chemeClr val="bg1">
                    <a:lumMod val="95000"/>
                  </a:schemeClr>
                </a:solidFill>
                <a:effectLst/>
                <a:uLnTx/>
                <a:uFillTx/>
                <a:latin typeface="Calibri"/>
              </a:rPr>
              <a:t>2. DIAGNÓSTICO e “LOCALIZAÇÃO” DA LESÃO/INJÚRIA</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rgbClr val="C00000"/>
                </a:solidFill>
                <a:effectLst/>
                <a:uLnTx/>
                <a:uFillTx/>
                <a:latin typeface="Calibri"/>
              </a:rPr>
              <a:t>3. </a:t>
            </a:r>
            <a:r>
              <a:rPr lang="en-US" sz="3500" dirty="0">
                <a:solidFill>
                  <a:srgbClr val="C00000"/>
                </a:solidFill>
                <a:latin typeface="Calibri"/>
              </a:rPr>
              <a:t>MANEJO GERAL</a:t>
            </a:r>
            <a:r>
              <a:rPr kumimoji="0" lang="en-US" sz="3500" b="0" i="0" u="none" strike="noStrike" kern="0" cap="none" spc="0" normalizeH="0" baseline="0" noProof="0" dirty="0">
                <a:ln>
                  <a:noFill/>
                </a:ln>
                <a:solidFill>
                  <a:srgbClr val="C00000"/>
                </a:solidFill>
                <a:effectLst/>
                <a:uLnTx/>
                <a:uFillTx/>
                <a:latin typeface="Calibri"/>
              </a:rPr>
              <a:t> e CAUSAS ESPECÍFICAS</a:t>
            </a:r>
            <a:endParaRPr kumimoji="0" lang="en-US" sz="3500" b="0" i="0" u="none" strike="noStrike" kern="0" cap="none" spc="0" normalizeH="0" baseline="0" noProof="0" dirty="0">
              <a:ln>
                <a:noFill/>
              </a:ln>
              <a:solidFill>
                <a:prstClr val="white">
                  <a:lumMod val="95000"/>
                </a:prstClr>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prstClr val="white">
                  <a:lumMod val="95000"/>
                </a:prstClr>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chemeClr val="bg1">
                    <a:lumMod val="95000"/>
                  </a:schemeClr>
                </a:solidFill>
                <a:effectLst/>
                <a:uLnTx/>
                <a:uFillTx/>
                <a:latin typeface="Calibri"/>
              </a:rPr>
              <a:t>4. </a:t>
            </a:r>
            <a:r>
              <a:rPr lang="en-US" sz="3500" dirty="0">
                <a:solidFill>
                  <a:schemeClr val="bg1">
                    <a:lumMod val="95000"/>
                  </a:schemeClr>
                </a:solidFill>
                <a:latin typeface="Calibri"/>
              </a:rPr>
              <a:t>DIALÍSE: CONSIDERAÇÕES e INDICAÇÕES </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prstClr val="white">
                  <a:lumMod val="95000"/>
                </a:prstClr>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prstClr val="white">
                    <a:lumMod val="95000"/>
                  </a:prstClr>
                </a:solidFill>
                <a:effectLst/>
                <a:uLnTx/>
                <a:uFillTx/>
                <a:latin typeface="Calibri"/>
              </a:rPr>
              <a:t>5. TERAPIAS EXTRACORPÓREAS DISPONÍVEIS</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FFFFFF"/>
              </a:solidFill>
              <a:effectLst/>
              <a:uLnTx/>
              <a:uFillTx/>
              <a:latin typeface="Calibri"/>
            </a:endParaRPr>
          </a:p>
        </p:txBody>
      </p:sp>
    </p:spTree>
    <p:extLst>
      <p:ext uri="{BB962C8B-B14F-4D97-AF65-F5344CB8AC3E}">
        <p14:creationId xmlns:p14="http://schemas.microsoft.com/office/powerpoint/2010/main" val="21665758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ela 2"/>
          <p:cNvGraphicFramePr>
            <a:graphicFrameLocks noGrp="1"/>
          </p:cNvGraphicFramePr>
          <p:nvPr>
            <p:extLst>
              <p:ext uri="{D42A27DB-BD31-4B8C-83A1-F6EECF244321}">
                <p14:modId xmlns:p14="http://schemas.microsoft.com/office/powerpoint/2010/main" val="2386503325"/>
              </p:ext>
            </p:extLst>
          </p:nvPr>
        </p:nvGraphicFramePr>
        <p:xfrm>
          <a:off x="3485794" y="1883678"/>
          <a:ext cx="10693188" cy="7793822"/>
        </p:xfrm>
        <a:graphic>
          <a:graphicData uri="http://schemas.openxmlformats.org/drawingml/2006/table">
            <a:tbl>
              <a:tblPr/>
              <a:tblGrid>
                <a:gridCol w="1081304">
                  <a:extLst>
                    <a:ext uri="{9D8B030D-6E8A-4147-A177-3AD203B41FA5}">
                      <a16:colId xmlns:a16="http://schemas.microsoft.com/office/drawing/2014/main" val="20000"/>
                    </a:ext>
                  </a:extLst>
                </a:gridCol>
                <a:gridCol w="1178469">
                  <a:extLst>
                    <a:ext uri="{9D8B030D-6E8A-4147-A177-3AD203B41FA5}">
                      <a16:colId xmlns:a16="http://schemas.microsoft.com/office/drawing/2014/main" val="20001"/>
                    </a:ext>
                  </a:extLst>
                </a:gridCol>
                <a:gridCol w="1178469">
                  <a:extLst>
                    <a:ext uri="{9D8B030D-6E8A-4147-A177-3AD203B41FA5}">
                      <a16:colId xmlns:a16="http://schemas.microsoft.com/office/drawing/2014/main" val="20002"/>
                    </a:ext>
                  </a:extLst>
                </a:gridCol>
                <a:gridCol w="1178469">
                  <a:extLst>
                    <a:ext uri="{9D8B030D-6E8A-4147-A177-3AD203B41FA5}">
                      <a16:colId xmlns:a16="http://schemas.microsoft.com/office/drawing/2014/main" val="20003"/>
                    </a:ext>
                  </a:extLst>
                </a:gridCol>
                <a:gridCol w="1178469">
                  <a:extLst>
                    <a:ext uri="{9D8B030D-6E8A-4147-A177-3AD203B41FA5}">
                      <a16:colId xmlns:a16="http://schemas.microsoft.com/office/drawing/2014/main" val="20004"/>
                    </a:ext>
                  </a:extLst>
                </a:gridCol>
                <a:gridCol w="1178469">
                  <a:extLst>
                    <a:ext uri="{9D8B030D-6E8A-4147-A177-3AD203B41FA5}">
                      <a16:colId xmlns:a16="http://schemas.microsoft.com/office/drawing/2014/main" val="20005"/>
                    </a:ext>
                  </a:extLst>
                </a:gridCol>
                <a:gridCol w="3719539">
                  <a:extLst>
                    <a:ext uri="{9D8B030D-6E8A-4147-A177-3AD203B41FA5}">
                      <a16:colId xmlns:a16="http://schemas.microsoft.com/office/drawing/2014/main" val="20006"/>
                    </a:ext>
                  </a:extLst>
                </a:gridCol>
              </a:tblGrid>
              <a:tr h="632591">
                <a:tc gridSpan="7">
                  <a:txBody>
                    <a:bodyPr/>
                    <a:lstStyle/>
                    <a:p>
                      <a:pPr algn="ctr" fontAlgn="b"/>
                      <a:r>
                        <a:rPr lang="pt-BR" sz="3200" b="1" i="0" u="none" strike="noStrike" dirty="0">
                          <a:solidFill>
                            <a:srgbClr val="000000"/>
                          </a:solidFill>
                          <a:latin typeface="+mn-lt"/>
                        </a:rPr>
                        <a:t>ESTÁGIOS DA IRA </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897780">
                <a:tc gridSpan="2">
                  <a:txBody>
                    <a:bodyPr/>
                    <a:lstStyle/>
                    <a:p>
                      <a:pPr algn="ctr" fontAlgn="b"/>
                      <a:r>
                        <a:rPr lang="pt-BR" sz="3000" b="1" i="0" u="none" strike="noStrike">
                          <a:solidFill>
                            <a:srgbClr val="000000"/>
                          </a:solidFill>
                          <a:latin typeface="+mn-lt"/>
                        </a:rPr>
                        <a:t>ALTO RISCO</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pt-BR"/>
                    </a:p>
                  </a:txBody>
                  <a:tcPr/>
                </a:tc>
                <a:tc gridSpan="2">
                  <a:txBody>
                    <a:bodyPr/>
                    <a:lstStyle/>
                    <a:p>
                      <a:pPr algn="ctr" fontAlgn="b"/>
                      <a:r>
                        <a:rPr lang="pt-BR" sz="3000" b="1" i="0" u="none" strike="noStrike" dirty="0">
                          <a:solidFill>
                            <a:srgbClr val="000000"/>
                          </a:solidFill>
                          <a:latin typeface="+mn-lt"/>
                        </a:rPr>
                        <a:t>1</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pt-BR"/>
                    </a:p>
                  </a:txBody>
                  <a:tcPr/>
                </a:tc>
                <a:tc gridSpan="2">
                  <a:txBody>
                    <a:bodyPr/>
                    <a:lstStyle/>
                    <a:p>
                      <a:pPr algn="ctr" fontAlgn="b"/>
                      <a:r>
                        <a:rPr lang="pt-BR" sz="3000" b="1" i="0" u="none" strike="noStrike" dirty="0">
                          <a:solidFill>
                            <a:srgbClr val="000000"/>
                          </a:solidFill>
                          <a:latin typeface="+mn-lt"/>
                        </a:rPr>
                        <a:t>2</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pt-BR"/>
                    </a:p>
                  </a:txBody>
                  <a:tcPr/>
                </a:tc>
                <a:tc>
                  <a:txBody>
                    <a:bodyPr/>
                    <a:lstStyle/>
                    <a:p>
                      <a:pPr algn="ctr" fontAlgn="b"/>
                      <a:r>
                        <a:rPr lang="pt-BR" sz="3000" b="1" i="0" u="none" strike="noStrike" dirty="0">
                          <a:solidFill>
                            <a:srgbClr val="000000"/>
                          </a:solidFill>
                          <a:latin typeface="+mn-lt"/>
                        </a:rPr>
                        <a:t>3</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extLst>
                  <a:ext uri="{0D108BD9-81ED-4DB2-BD59-A6C34878D82A}">
                    <a16:rowId xmlns:a16="http://schemas.microsoft.com/office/drawing/2014/main" val="10001"/>
                  </a:ext>
                </a:extLst>
              </a:tr>
              <a:tr h="469739">
                <a:tc gridSpan="7">
                  <a:txBody>
                    <a:bodyPr/>
                    <a:lstStyle/>
                    <a:p>
                      <a:pPr algn="l" fontAlgn="b"/>
                      <a:r>
                        <a:rPr lang="pt-BR" sz="3000" b="1" i="0" u="none" strike="noStrike" dirty="0">
                          <a:solidFill>
                            <a:srgbClr val="000000"/>
                          </a:solidFill>
                          <a:latin typeface="+mn-lt"/>
                        </a:rPr>
                        <a:t>Descontinuar os agentes nefrotóxicos</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469739">
                <a:tc gridSpan="7">
                  <a:txBody>
                    <a:bodyPr/>
                    <a:lstStyle/>
                    <a:p>
                      <a:pPr algn="l" fontAlgn="b"/>
                      <a:r>
                        <a:rPr lang="pt-BR" sz="3000" b="1" i="0" u="none" strike="noStrike" dirty="0">
                          <a:solidFill>
                            <a:srgbClr val="000000"/>
                          </a:solidFill>
                          <a:latin typeface="+mn-lt"/>
                        </a:rPr>
                        <a:t>Assegurar estado volêmico e pressão de perfusão</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r h="469739">
                <a:tc gridSpan="7">
                  <a:txBody>
                    <a:bodyPr/>
                    <a:lstStyle/>
                    <a:p>
                      <a:pPr algn="l" fontAlgn="b"/>
                      <a:r>
                        <a:rPr lang="pt-BR" sz="3000" b="1" i="0" u="none" strike="noStrike">
                          <a:solidFill>
                            <a:srgbClr val="000000"/>
                          </a:solidFill>
                          <a:latin typeface="+mn-lt"/>
                        </a:rPr>
                        <a:t>Considerar monitorização hemodinâmica</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r h="469739">
                <a:tc gridSpan="7">
                  <a:txBody>
                    <a:bodyPr/>
                    <a:lstStyle/>
                    <a:p>
                      <a:pPr algn="l" fontAlgn="b"/>
                      <a:r>
                        <a:rPr lang="pt-BR" sz="3000" b="1" i="0" u="none" strike="noStrike" dirty="0">
                          <a:solidFill>
                            <a:srgbClr val="000000"/>
                          </a:solidFill>
                          <a:latin typeface="+mn-lt"/>
                        </a:rPr>
                        <a:t>Monitorar </a:t>
                      </a:r>
                      <a:r>
                        <a:rPr lang="pt-BR" sz="3000" b="1" i="0" u="none" strike="noStrike" dirty="0" err="1">
                          <a:solidFill>
                            <a:srgbClr val="000000"/>
                          </a:solidFill>
                          <a:latin typeface="+mn-lt"/>
                        </a:rPr>
                        <a:t>creatinina</a:t>
                      </a:r>
                      <a:r>
                        <a:rPr lang="pt-BR" sz="3000" b="1" i="0" u="none" strike="noStrike" dirty="0">
                          <a:solidFill>
                            <a:srgbClr val="000000"/>
                          </a:solidFill>
                          <a:latin typeface="+mn-lt"/>
                        </a:rPr>
                        <a:t> sérica e diurese</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5"/>
                  </a:ext>
                </a:extLst>
              </a:tr>
              <a:tr h="469739">
                <a:tc gridSpan="7">
                  <a:txBody>
                    <a:bodyPr/>
                    <a:lstStyle/>
                    <a:p>
                      <a:pPr algn="l" fontAlgn="b"/>
                      <a:r>
                        <a:rPr lang="pt-BR" sz="3000" b="1" i="0" u="none" strike="noStrike" dirty="0">
                          <a:solidFill>
                            <a:srgbClr val="000000"/>
                          </a:solidFill>
                          <a:latin typeface="+mn-lt"/>
                        </a:rPr>
                        <a:t>Evitar hiperglicemia</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6"/>
                  </a:ext>
                </a:extLst>
              </a:tr>
              <a:tr h="469739">
                <a:tc gridSpan="7">
                  <a:txBody>
                    <a:bodyPr/>
                    <a:lstStyle/>
                    <a:p>
                      <a:pPr algn="l" fontAlgn="b"/>
                      <a:r>
                        <a:rPr lang="pt-BR" sz="3000" b="1" i="0" u="none" strike="noStrike" dirty="0">
                          <a:solidFill>
                            <a:srgbClr val="000000"/>
                          </a:solidFill>
                          <a:latin typeface="+mn-lt"/>
                        </a:rPr>
                        <a:t>Considerar alternativas aos radiocontrastes</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7"/>
                  </a:ext>
                </a:extLst>
              </a:tr>
              <a:tr h="527160">
                <a:tc>
                  <a:txBody>
                    <a:bodyPr/>
                    <a:lstStyle/>
                    <a:p>
                      <a:pPr algn="l" fontAlgn="b"/>
                      <a:endParaRPr lang="pt-BR" sz="2100" b="1" i="0" u="none" strike="noStrike">
                        <a:solidFill>
                          <a:srgbClr val="000000"/>
                        </a:solidFill>
                        <a:latin typeface="+mn-lt"/>
                      </a:endParaRPr>
                    </a:p>
                  </a:txBody>
                  <a:tcPr marL="12538" marR="12538" marT="1253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pt-BR" sz="2100" b="1" i="0" u="none" strike="noStrike">
                        <a:solidFill>
                          <a:srgbClr val="000000"/>
                        </a:solidFill>
                        <a:latin typeface="+mn-lt"/>
                      </a:endParaRPr>
                    </a:p>
                  </a:txBody>
                  <a:tcPr marL="12538" marR="12538" marT="1253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5">
                  <a:txBody>
                    <a:bodyPr/>
                    <a:lstStyle/>
                    <a:p>
                      <a:pPr algn="l" fontAlgn="b"/>
                      <a:r>
                        <a:rPr lang="pt-BR" sz="3000" b="1" i="0" u="none" strike="noStrike" dirty="0">
                          <a:solidFill>
                            <a:srgbClr val="000000"/>
                          </a:solidFill>
                          <a:latin typeface="+mn-lt"/>
                          <a:cs typeface="Arial" pitchFamily="34" charset="0"/>
                        </a:rPr>
                        <a:t>Estudo diagnóstico não invasivo</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8CCE4"/>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8"/>
                  </a:ext>
                </a:extLst>
              </a:tr>
              <a:tr h="527160">
                <a:tc>
                  <a:txBody>
                    <a:bodyPr/>
                    <a:lstStyle/>
                    <a:p>
                      <a:pPr algn="l" fontAlgn="b"/>
                      <a:endParaRPr lang="pt-BR" sz="2100" b="1" i="0" u="none" strike="noStrike" dirty="0">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endParaRPr>
                    </a:p>
                  </a:txBody>
                  <a:tcPr marL="12538" marR="12538" marT="12538" marB="0" anchor="b">
                    <a:lnL>
                      <a:noFill/>
                    </a:lnL>
                    <a:lnR w="6350" cap="flat" cmpd="sng" algn="ctr">
                      <a:solidFill>
                        <a:srgbClr val="000000"/>
                      </a:solidFill>
                      <a:prstDash val="solid"/>
                      <a:round/>
                      <a:headEnd type="none" w="med" len="med"/>
                      <a:tailEnd type="none" w="med" len="med"/>
                    </a:lnR>
                    <a:lnT>
                      <a:noFill/>
                    </a:lnT>
                    <a:lnB>
                      <a:noFill/>
                    </a:lnB>
                  </a:tcPr>
                </a:tc>
                <a:tc gridSpan="5">
                  <a:txBody>
                    <a:bodyPr/>
                    <a:lstStyle/>
                    <a:p>
                      <a:pPr algn="l" fontAlgn="b"/>
                      <a:r>
                        <a:rPr lang="pt-BR" sz="3000" b="1" i="0" u="none" strike="noStrike" dirty="0">
                          <a:solidFill>
                            <a:srgbClr val="000000"/>
                          </a:solidFill>
                          <a:latin typeface="+mn-lt"/>
                          <a:cs typeface="Arial" pitchFamily="34" charset="0"/>
                        </a:rPr>
                        <a:t>Considerar estudo diagnóstico invasivo</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8CCE4"/>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9"/>
                  </a:ext>
                </a:extLst>
              </a:tr>
              <a:tr h="527160">
                <a:tc>
                  <a:txBody>
                    <a:bodyPr/>
                    <a:lstStyle/>
                    <a:p>
                      <a:pPr algn="l" fontAlgn="b"/>
                      <a:endParaRPr lang="pt-BR" sz="2100" b="1" i="0" u="none" strike="noStrike" dirty="0">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cs typeface="Arial" pitchFamily="34" charset="0"/>
                      </a:endParaRPr>
                    </a:p>
                  </a:txBody>
                  <a:tcPr marL="12538" marR="12538" marT="1253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pt-BR" sz="2100" b="1" i="0" u="none" strike="noStrike" dirty="0">
                        <a:solidFill>
                          <a:srgbClr val="000000"/>
                        </a:solidFill>
                        <a:latin typeface="+mn-lt"/>
                        <a:cs typeface="Arial" pitchFamily="34" charset="0"/>
                      </a:endParaRPr>
                    </a:p>
                  </a:txBody>
                  <a:tcPr marL="12538" marR="12538" marT="1253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3">
                  <a:txBody>
                    <a:bodyPr/>
                    <a:lstStyle/>
                    <a:p>
                      <a:pPr algn="l" fontAlgn="b"/>
                      <a:r>
                        <a:rPr lang="pt-BR" sz="3000" b="1" i="0" u="none" strike="noStrike" dirty="0">
                          <a:solidFill>
                            <a:srgbClr val="000000"/>
                          </a:solidFill>
                          <a:latin typeface="+mn-lt"/>
                          <a:cs typeface="Arial" pitchFamily="34" charset="0"/>
                        </a:rPr>
                        <a:t>Ajustar doses de drogas</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95B3D7"/>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10"/>
                  </a:ext>
                </a:extLst>
              </a:tr>
              <a:tr h="527160">
                <a:tc>
                  <a:txBody>
                    <a:bodyPr/>
                    <a:lstStyle/>
                    <a:p>
                      <a:pPr algn="l" fontAlgn="b"/>
                      <a:endParaRPr lang="pt-BR" sz="2100" b="1" i="0" u="none" strike="noStrike">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cs typeface="Arial" pitchFamily="34" charset="0"/>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cs typeface="Arial" pitchFamily="34" charset="0"/>
                      </a:endParaRPr>
                    </a:p>
                  </a:txBody>
                  <a:tcPr marL="12538" marR="12538" marT="12538" marB="0" anchor="b">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l" fontAlgn="b"/>
                      <a:r>
                        <a:rPr lang="pt-BR" sz="3000" b="1" i="0" u="none" strike="noStrike" dirty="0">
                          <a:solidFill>
                            <a:srgbClr val="000000"/>
                          </a:solidFill>
                          <a:latin typeface="+mn-lt"/>
                          <a:cs typeface="Arial" pitchFamily="34" charset="0"/>
                        </a:rPr>
                        <a:t>Considerar TRS</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95B3D7"/>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11"/>
                  </a:ext>
                </a:extLst>
              </a:tr>
              <a:tr h="527160">
                <a:tc>
                  <a:txBody>
                    <a:bodyPr/>
                    <a:lstStyle/>
                    <a:p>
                      <a:pPr algn="l" fontAlgn="b"/>
                      <a:endParaRPr lang="pt-BR" sz="2100" b="1" i="0" u="none" strike="noStrike" dirty="0">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cs typeface="Arial" pitchFamily="34" charset="0"/>
                      </a:endParaRPr>
                    </a:p>
                  </a:txBody>
                  <a:tcPr marL="12538" marR="12538" marT="12538" marB="0" anchor="b">
                    <a:lnL>
                      <a:noFill/>
                    </a:lnL>
                    <a:lnR>
                      <a:noFill/>
                    </a:lnR>
                    <a:lnT>
                      <a:noFill/>
                    </a:lnT>
                    <a:lnB>
                      <a:noFill/>
                    </a:lnB>
                  </a:tcPr>
                </a:tc>
                <a:tc>
                  <a:txBody>
                    <a:bodyPr/>
                    <a:lstStyle/>
                    <a:p>
                      <a:pPr algn="l" fontAlgn="b"/>
                      <a:endParaRPr lang="pt-BR" sz="2100" b="1" i="0" u="none" strike="noStrike" dirty="0">
                        <a:solidFill>
                          <a:srgbClr val="000000"/>
                        </a:solidFill>
                        <a:latin typeface="+mn-lt"/>
                        <a:cs typeface="Arial" pitchFamily="34" charset="0"/>
                      </a:endParaRPr>
                    </a:p>
                  </a:txBody>
                  <a:tcPr marL="12538" marR="12538" marT="12538" marB="0" anchor="b">
                    <a:lnL>
                      <a:noFill/>
                    </a:lnL>
                    <a:lnR w="6350" cap="flat" cmpd="sng" algn="ctr">
                      <a:solidFill>
                        <a:srgbClr val="000000"/>
                      </a:solidFill>
                      <a:prstDash val="solid"/>
                      <a:round/>
                      <a:headEnd type="none" w="med" len="med"/>
                      <a:tailEnd type="none" w="med" len="med"/>
                    </a:lnR>
                    <a:lnT>
                      <a:noFill/>
                    </a:lnT>
                    <a:lnB>
                      <a:noFill/>
                    </a:lnB>
                  </a:tcPr>
                </a:tc>
                <a:tc gridSpan="3">
                  <a:txBody>
                    <a:bodyPr/>
                    <a:lstStyle/>
                    <a:p>
                      <a:pPr algn="l" fontAlgn="b"/>
                      <a:r>
                        <a:rPr lang="pt-BR" sz="3000" b="1" i="0" u="none" strike="noStrike" dirty="0">
                          <a:solidFill>
                            <a:srgbClr val="000000"/>
                          </a:solidFill>
                          <a:latin typeface="+mn-lt"/>
                          <a:cs typeface="Arial" pitchFamily="34" charset="0"/>
                        </a:rPr>
                        <a:t>Considerar UTI</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95B3D7"/>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12"/>
                  </a:ext>
                </a:extLst>
              </a:tr>
              <a:tr h="809217">
                <a:tc>
                  <a:txBody>
                    <a:bodyPr/>
                    <a:lstStyle/>
                    <a:p>
                      <a:pPr algn="l" fontAlgn="b"/>
                      <a:endParaRPr lang="pt-BR" sz="2100" b="1" i="0" u="none" strike="noStrike" dirty="0">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dirty="0">
                        <a:solidFill>
                          <a:srgbClr val="000000"/>
                        </a:solidFill>
                        <a:latin typeface="+mn-lt"/>
                      </a:endParaRPr>
                    </a:p>
                  </a:txBody>
                  <a:tcPr marL="12538" marR="12538" marT="12538" marB="0" anchor="b">
                    <a:lnL>
                      <a:noFill/>
                    </a:lnL>
                    <a:lnR>
                      <a:noFill/>
                    </a:lnR>
                    <a:lnT>
                      <a:noFill/>
                    </a:lnT>
                    <a:lnB>
                      <a:noFill/>
                    </a:lnB>
                  </a:tcPr>
                </a:tc>
                <a:tc>
                  <a:txBody>
                    <a:bodyPr/>
                    <a:lstStyle/>
                    <a:p>
                      <a:pPr algn="l" fontAlgn="b"/>
                      <a:endParaRPr lang="pt-BR" sz="2100" b="1" i="0" u="none" strike="noStrike">
                        <a:solidFill>
                          <a:srgbClr val="000000"/>
                        </a:solidFill>
                        <a:latin typeface="+mn-lt"/>
                      </a:endParaRPr>
                    </a:p>
                  </a:txBody>
                  <a:tcPr marL="12538" marR="12538" marT="1253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pt-BR" sz="2100" b="1" i="0" u="none" strike="noStrike" dirty="0">
                        <a:solidFill>
                          <a:srgbClr val="000000"/>
                        </a:solidFill>
                        <a:latin typeface="+mn-lt"/>
                      </a:endParaRPr>
                    </a:p>
                  </a:txBody>
                  <a:tcPr marL="12538" marR="12538" marT="1253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pt-BR" sz="2700" b="1" i="0" u="none" strike="noStrike" dirty="0">
                          <a:solidFill>
                            <a:srgbClr val="000000"/>
                          </a:solidFill>
                          <a:effectLst/>
                          <a:latin typeface="+mn-lt"/>
                          <a:cs typeface="Arial" pitchFamily="34" charset="0"/>
                        </a:rPr>
                        <a:t>Evitar cateter subclávia</a:t>
                      </a:r>
                    </a:p>
                  </a:txBody>
                  <a:tcPr marL="12538" marR="12538" marT="125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6091"/>
                    </a:solidFill>
                  </a:tcPr>
                </a:tc>
                <a:extLst>
                  <a:ext uri="{0D108BD9-81ED-4DB2-BD59-A6C34878D82A}">
                    <a16:rowId xmlns:a16="http://schemas.microsoft.com/office/drawing/2014/main" val="10013"/>
                  </a:ext>
                </a:extLst>
              </a:tr>
            </a:tbl>
          </a:graphicData>
        </a:graphic>
      </p:graphicFrame>
      <p:sp>
        <p:nvSpPr>
          <p:cNvPr id="6" name="CaixaDeTexto 3"/>
          <p:cNvSpPr txBox="1"/>
          <p:nvPr/>
        </p:nvSpPr>
        <p:spPr>
          <a:xfrm>
            <a:off x="4495153" y="327572"/>
            <a:ext cx="8674471" cy="738862"/>
          </a:xfrm>
          <a:prstGeom prst="rect">
            <a:avLst/>
          </a:prstGeom>
          <a:noFill/>
        </p:spPr>
        <p:txBody>
          <a:bodyPr wrap="square" lIns="137037" tIns="68519" rIns="137037" bIns="68519" rtlCol="0">
            <a:spAutoFit/>
          </a:bodyPr>
          <a:lstStyle/>
          <a:p>
            <a:pPr algn="ctr" defTabSz="1370399" rtl="0"/>
            <a:r>
              <a:rPr lang="en-US" sz="3902" kern="1200" dirty="0">
                <a:solidFill>
                  <a:prstClr val="white"/>
                </a:solidFill>
                <a:latin typeface="Gill Sans"/>
                <a:ea typeface="+mn-ea"/>
                <a:cs typeface="Gill Sans"/>
                <a:sym typeface="Gill Sans Light"/>
              </a:rPr>
              <a:t>DIRETRIZES – KDIGO 2012</a:t>
            </a:r>
          </a:p>
        </p:txBody>
      </p:sp>
      <p:sp>
        <p:nvSpPr>
          <p:cNvPr id="7" name="TextBox 6"/>
          <p:cNvSpPr txBox="1"/>
          <p:nvPr/>
        </p:nvSpPr>
        <p:spPr>
          <a:xfrm>
            <a:off x="9907632" y="9799969"/>
            <a:ext cx="7313568" cy="507692"/>
          </a:xfrm>
          <a:prstGeom prst="rect">
            <a:avLst/>
          </a:prstGeom>
          <a:noFill/>
        </p:spPr>
        <p:txBody>
          <a:bodyPr wrap="square" lIns="137023" tIns="68511" rIns="137023" bIns="68511" rtlCol="0">
            <a:spAutoFit/>
          </a:bodyPr>
          <a:lstStyle/>
          <a:p>
            <a:pPr algn="ctr" defTabSz="615526" rtl="0" hangingPunct="0"/>
            <a:r>
              <a:rPr lang="en-US" sz="2400" i="1" dirty="0">
                <a:solidFill>
                  <a:prstClr val="black"/>
                </a:solidFill>
                <a:latin typeface="Trebuchet MS"/>
                <a:ea typeface="+mn-ea"/>
                <a:cs typeface="Trebuchet MS"/>
                <a:sym typeface="Gill Sans Light"/>
              </a:rPr>
              <a:t>Kidney International Supplements (2012) </a:t>
            </a:r>
            <a:r>
              <a:rPr lang="en-US" sz="2400" b="1" i="1" dirty="0">
                <a:solidFill>
                  <a:prstClr val="black"/>
                </a:solidFill>
                <a:latin typeface="Trebuchet MS"/>
                <a:ea typeface="+mn-ea"/>
                <a:cs typeface="Trebuchet MS"/>
                <a:sym typeface="Gill Sans Light"/>
              </a:rPr>
              <a:t>2</a:t>
            </a:r>
            <a:r>
              <a:rPr lang="en-US" sz="2400" i="1" dirty="0">
                <a:solidFill>
                  <a:prstClr val="black"/>
                </a:solidFill>
                <a:latin typeface="Trebuchet MS"/>
                <a:ea typeface="+mn-ea"/>
                <a:cs typeface="Trebuchet MS"/>
                <a:sym typeface="Gill Sans Light"/>
              </a:rPr>
              <a:t>, 1-138</a:t>
            </a:r>
          </a:p>
        </p:txBody>
      </p:sp>
      <p:pic>
        <p:nvPicPr>
          <p:cNvPr id="8" name="Picture 4">
            <a:extLst>
              <a:ext uri="{FF2B5EF4-FFF2-40B4-BE49-F238E27FC236}">
                <a16:creationId xmlns:a16="http://schemas.microsoft.com/office/drawing/2014/main" id="{D30AFA9A-979E-A04A-A8A0-4A91B47D77FD}"/>
              </a:ext>
            </a:extLst>
          </p:cNvPr>
          <p:cNvPicPr>
            <a:picLocks noChangeAspect="1"/>
          </p:cNvPicPr>
          <p:nvPr/>
        </p:nvPicPr>
        <p:blipFill>
          <a:blip r:embed="rId2"/>
          <a:stretch>
            <a:fillRect/>
          </a:stretch>
        </p:blipFill>
        <p:spPr>
          <a:xfrm>
            <a:off x="1031620" y="440430"/>
            <a:ext cx="2394459" cy="2154123"/>
          </a:xfrm>
          <a:prstGeom prst="rect">
            <a:avLst/>
          </a:prstGeom>
        </p:spPr>
      </p:pic>
      <p:sp>
        <p:nvSpPr>
          <p:cNvPr id="11" name="Title 1">
            <a:extLst>
              <a:ext uri="{FF2B5EF4-FFF2-40B4-BE49-F238E27FC236}">
                <a16:creationId xmlns:a16="http://schemas.microsoft.com/office/drawing/2014/main" id="{819EFB86-AE08-844A-9C6B-CAF6D5EE1AC4}"/>
              </a:ext>
            </a:extLst>
          </p:cNvPr>
          <p:cNvSpPr txBox="1">
            <a:spLocks/>
          </p:cNvSpPr>
          <p:nvPr/>
        </p:nvSpPr>
        <p:spPr bwMode="auto">
          <a:xfrm>
            <a:off x="2971800" y="876300"/>
            <a:ext cx="12344400" cy="1059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noAutofit/>
          </a:bodyPr>
          <a:lst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a:lstStyle>
          <a:p>
            <a:pPr>
              <a:defRPr/>
            </a:pPr>
            <a:r>
              <a:rPr lang="x-none" sz="4500" b="1">
                <a:solidFill>
                  <a:srgbClr val="008000"/>
                </a:solidFill>
                <a:latin typeface="+mn-lt"/>
                <a:cs typeface="Gill Sans"/>
              </a:rPr>
              <a:t>IRA</a:t>
            </a:r>
            <a:br>
              <a:rPr lang="pt-BR" sz="4500" b="1" dirty="0">
                <a:solidFill>
                  <a:srgbClr val="008000"/>
                </a:solidFill>
                <a:latin typeface="+mn-lt"/>
                <a:cs typeface="Gill Sans"/>
              </a:rPr>
            </a:br>
            <a:r>
              <a:rPr lang="pt-BR" sz="4500" b="1" dirty="0">
                <a:solidFill>
                  <a:srgbClr val="008000"/>
                </a:solidFill>
                <a:latin typeface="+mn-lt"/>
                <a:cs typeface="Gill Sans"/>
              </a:rPr>
              <a:t>Manejo geral</a:t>
            </a:r>
            <a:br>
              <a:rPr lang="pt-BR" sz="4500" b="1" dirty="0">
                <a:solidFill>
                  <a:srgbClr val="008000"/>
                </a:solidFill>
                <a:latin typeface="+mn-lt"/>
                <a:cs typeface="Gill Sans"/>
              </a:rPr>
            </a:br>
            <a:endParaRPr lang="en-US" sz="4500" b="1" dirty="0">
              <a:solidFill>
                <a:srgbClr val="008000"/>
              </a:solidFill>
              <a:latin typeface="+mn-lt"/>
              <a:cs typeface="Gill Sans"/>
            </a:endParaRPr>
          </a:p>
        </p:txBody>
      </p:sp>
    </p:spTree>
    <p:extLst>
      <p:ext uri="{BB962C8B-B14F-4D97-AF65-F5344CB8AC3E}">
        <p14:creationId xmlns:p14="http://schemas.microsoft.com/office/powerpoint/2010/main" val="483275542"/>
      </p:ext>
    </p:extLst>
  </p:cSld>
  <p:clrMapOvr>
    <a:masterClrMapping/>
  </p:clrMapOvr>
  <p:transition spd="slow">
    <p:push dir="d"/>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aixaDeTexto 3"/>
          <p:cNvSpPr txBox="1"/>
          <p:nvPr/>
        </p:nvSpPr>
        <p:spPr>
          <a:xfrm>
            <a:off x="4495153" y="327572"/>
            <a:ext cx="8674471" cy="1339346"/>
          </a:xfrm>
          <a:prstGeom prst="rect">
            <a:avLst/>
          </a:prstGeom>
          <a:noFill/>
        </p:spPr>
        <p:txBody>
          <a:bodyPr wrap="square" lIns="137037" tIns="68519" rIns="137037" bIns="68519" rtlCol="0">
            <a:spAutoFit/>
          </a:bodyPr>
          <a:lstStyle/>
          <a:p>
            <a:pPr marL="0" marR="0" lvl="0" indent="0" algn="ctr" defTabSz="1370399" rtl="0" eaLnBrk="1" fontAlgn="auto" latinLnBrk="0" hangingPunct="1">
              <a:lnSpc>
                <a:spcPct val="100000"/>
              </a:lnSpc>
              <a:spcBef>
                <a:spcPts val="0"/>
              </a:spcBef>
              <a:spcAft>
                <a:spcPts val="0"/>
              </a:spcAft>
              <a:buClrTx/>
              <a:buSzTx/>
              <a:buFontTx/>
              <a:buNone/>
              <a:tabLst/>
              <a:defRPr/>
            </a:pPr>
            <a:r>
              <a:rPr kumimoji="0" lang="en-US" sz="3902" b="0" i="0" u="none" strike="noStrike" kern="1200" cap="none" spc="0" normalizeH="0" baseline="0" noProof="0" dirty="0">
                <a:ln>
                  <a:noFill/>
                </a:ln>
                <a:solidFill>
                  <a:prstClr val="white"/>
                </a:solidFill>
                <a:effectLst/>
                <a:uLnTx/>
                <a:uFillTx/>
                <a:latin typeface="Gill Sans"/>
                <a:ea typeface="+mn-ea"/>
                <a:cs typeface="Gill Sans"/>
                <a:sym typeface="Gill Sans Light"/>
              </a:rPr>
              <a:t>DIRETRIZES – K</a:t>
            </a:r>
          </a:p>
          <a:p>
            <a:pPr marL="0" marR="0" lvl="0" indent="0" algn="ctr" defTabSz="1370399" rtl="0" eaLnBrk="1" fontAlgn="auto" latinLnBrk="0" hangingPunct="1">
              <a:lnSpc>
                <a:spcPct val="100000"/>
              </a:lnSpc>
              <a:spcBef>
                <a:spcPts val="0"/>
              </a:spcBef>
              <a:spcAft>
                <a:spcPts val="0"/>
              </a:spcAft>
              <a:buClrTx/>
              <a:buSzTx/>
              <a:buFontTx/>
              <a:buNone/>
              <a:tabLst/>
              <a:defRPr/>
            </a:pPr>
            <a:r>
              <a:rPr kumimoji="0" lang="en-US" sz="3902" b="0" i="0" u="none" strike="noStrike" kern="1200" cap="none" spc="0" normalizeH="0" baseline="0" noProof="0" dirty="0">
                <a:ln>
                  <a:noFill/>
                </a:ln>
                <a:solidFill>
                  <a:prstClr val="white"/>
                </a:solidFill>
                <a:effectLst/>
                <a:uLnTx/>
                <a:uFillTx/>
                <a:latin typeface="Gill Sans"/>
                <a:ea typeface="+mn-ea"/>
                <a:cs typeface="Gill Sans"/>
                <a:sym typeface="Gill Sans Light"/>
              </a:rPr>
              <a:t>DIGO 2012</a:t>
            </a:r>
          </a:p>
        </p:txBody>
      </p:sp>
      <p:sp>
        <p:nvSpPr>
          <p:cNvPr id="11" name="Title 1">
            <a:extLst>
              <a:ext uri="{FF2B5EF4-FFF2-40B4-BE49-F238E27FC236}">
                <a16:creationId xmlns:a16="http://schemas.microsoft.com/office/drawing/2014/main" id="{819EFB86-AE08-844A-9C6B-CAF6D5EE1AC4}"/>
              </a:ext>
            </a:extLst>
          </p:cNvPr>
          <p:cNvSpPr txBox="1">
            <a:spLocks/>
          </p:cNvSpPr>
          <p:nvPr/>
        </p:nvSpPr>
        <p:spPr bwMode="auto">
          <a:xfrm>
            <a:off x="2971800" y="1137090"/>
            <a:ext cx="12344400" cy="1059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noAutofit/>
          </a:bodyPr>
          <a:lst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a:lstStyle>
          <a:p>
            <a:pPr marL="0" marR="0" lvl="0" indent="0" algn="ctr" defTabSz="685230" rtl="0" eaLnBrk="0" fontAlgn="base" latinLnBrk="0" hangingPunct="0">
              <a:lnSpc>
                <a:spcPct val="100000"/>
              </a:lnSpc>
              <a:spcBef>
                <a:spcPct val="0"/>
              </a:spcBef>
              <a:spcAft>
                <a:spcPct val="0"/>
              </a:spcAft>
              <a:buClrTx/>
              <a:buSzTx/>
              <a:buFontTx/>
              <a:buNone/>
              <a:tabLst/>
              <a:defRPr/>
            </a:pPr>
            <a:r>
              <a:rPr kumimoji="0" lang="x-none" sz="4500" b="1" i="0" u="none" strike="noStrike" kern="1200" cap="none" spc="0" normalizeH="0" baseline="0" noProof="0">
                <a:ln>
                  <a:noFill/>
                </a:ln>
                <a:solidFill>
                  <a:srgbClr val="008000"/>
                </a:solidFill>
                <a:effectLst/>
                <a:uLnTx/>
                <a:uFillTx/>
                <a:latin typeface="Calibri"/>
                <a:ea typeface="ＭＳ Ｐゴシック" charset="0"/>
                <a:cs typeface="Gill Sans"/>
              </a:rPr>
              <a:t>IR</a:t>
            </a:r>
            <a:r>
              <a:rPr kumimoji="0" lang="pt-BR" sz="4500" b="1" i="0" u="none" strike="noStrike" kern="1200" cap="none" spc="0" normalizeH="0" baseline="0" noProof="0" dirty="0">
                <a:ln>
                  <a:noFill/>
                </a:ln>
                <a:solidFill>
                  <a:srgbClr val="008000"/>
                </a:solidFill>
                <a:effectLst/>
                <a:uLnTx/>
                <a:uFillTx/>
                <a:latin typeface="Calibri"/>
                <a:ea typeface="ＭＳ Ｐゴシック" charset="0"/>
                <a:cs typeface="Gill Sans"/>
              </a:rPr>
              <a:t>A</a:t>
            </a:r>
          </a:p>
          <a:p>
            <a:pPr marL="0" marR="0" lvl="0" indent="0" algn="ctr" defTabSz="685230" rtl="0" eaLnBrk="0" fontAlgn="base" latinLnBrk="0" hangingPunct="0">
              <a:lnSpc>
                <a:spcPct val="100000"/>
              </a:lnSpc>
              <a:spcBef>
                <a:spcPct val="0"/>
              </a:spcBef>
              <a:spcAft>
                <a:spcPct val="0"/>
              </a:spcAft>
              <a:buClrTx/>
              <a:buSzTx/>
              <a:buFontTx/>
              <a:buNone/>
              <a:tabLst/>
              <a:defRPr/>
            </a:pPr>
            <a:r>
              <a:rPr lang="pt-BR" sz="4500" b="1" dirty="0">
                <a:solidFill>
                  <a:srgbClr val="008000"/>
                </a:solidFill>
                <a:latin typeface="Calibri"/>
                <a:cs typeface="Gill Sans"/>
              </a:rPr>
              <a:t>Medicações</a:t>
            </a:r>
            <a:br>
              <a:rPr kumimoji="0" lang="pt-BR" sz="4500" b="1" i="0" u="none" strike="noStrike" kern="1200" cap="none" spc="0" normalizeH="0" baseline="0" noProof="0" dirty="0">
                <a:ln>
                  <a:noFill/>
                </a:ln>
                <a:solidFill>
                  <a:srgbClr val="008000"/>
                </a:solidFill>
                <a:effectLst/>
                <a:uLnTx/>
                <a:uFillTx/>
                <a:latin typeface="Calibri"/>
                <a:ea typeface="ＭＳ Ｐゴシック" charset="0"/>
                <a:cs typeface="Gill Sans"/>
              </a:rPr>
            </a:br>
            <a:br>
              <a:rPr kumimoji="0" lang="pt-BR" sz="4500" b="1" i="0" u="none" strike="noStrike" kern="1200" cap="none" spc="0" normalizeH="0" baseline="0" noProof="0" dirty="0">
                <a:ln>
                  <a:noFill/>
                </a:ln>
                <a:solidFill>
                  <a:srgbClr val="008000"/>
                </a:solidFill>
                <a:effectLst/>
                <a:uLnTx/>
                <a:uFillTx/>
                <a:latin typeface="Calibri"/>
                <a:ea typeface="ＭＳ Ｐゴシック" charset="0"/>
                <a:cs typeface="Gill Sans"/>
              </a:rPr>
            </a:br>
            <a:endParaRPr kumimoji="0" lang="en-US" sz="4500" b="1" i="0" u="none" strike="noStrike" kern="1200" cap="none" spc="0" normalizeH="0" baseline="0" noProof="0" dirty="0">
              <a:ln>
                <a:noFill/>
              </a:ln>
              <a:solidFill>
                <a:srgbClr val="008000"/>
              </a:solidFill>
              <a:effectLst/>
              <a:uLnTx/>
              <a:uFillTx/>
              <a:latin typeface="Calibri"/>
              <a:ea typeface="ＭＳ Ｐゴシック" charset="0"/>
              <a:cs typeface="Gill Sans"/>
            </a:endParaRPr>
          </a:p>
        </p:txBody>
      </p:sp>
      <p:sp>
        <p:nvSpPr>
          <p:cNvPr id="9" name="TextBox 5">
            <a:extLst>
              <a:ext uri="{FF2B5EF4-FFF2-40B4-BE49-F238E27FC236}">
                <a16:creationId xmlns:a16="http://schemas.microsoft.com/office/drawing/2014/main" id="{2B9DC6BE-930B-974D-9F3F-412487D2E031}"/>
              </a:ext>
            </a:extLst>
          </p:cNvPr>
          <p:cNvSpPr txBox="1"/>
          <p:nvPr/>
        </p:nvSpPr>
        <p:spPr>
          <a:xfrm>
            <a:off x="11430000" y="9802763"/>
            <a:ext cx="6492343" cy="446137"/>
          </a:xfrm>
          <a:prstGeom prst="rect">
            <a:avLst/>
          </a:prstGeom>
          <a:noFill/>
        </p:spPr>
        <p:txBody>
          <a:bodyPr wrap="square" lIns="137023" tIns="68511" rIns="137023" bIns="68511" rtlCol="0">
            <a:spAutoFit/>
          </a:bodyPr>
          <a:lstStyle/>
          <a:p>
            <a:pPr algn="r" defTabSz="615526" rtl="0" hangingPunct="0"/>
            <a:r>
              <a:rPr lang="pt-BR" sz="2000" i="1" dirty="0" err="1"/>
              <a:t>Am</a:t>
            </a:r>
            <a:r>
              <a:rPr lang="pt-BR" sz="2000" i="1" dirty="0"/>
              <a:t> J </a:t>
            </a:r>
            <a:r>
              <a:rPr lang="pt-BR" sz="2000" i="1" dirty="0" err="1"/>
              <a:t>Kidney</a:t>
            </a:r>
            <a:r>
              <a:rPr lang="pt-BR" sz="2000" i="1" dirty="0"/>
              <a:t> </a:t>
            </a:r>
            <a:r>
              <a:rPr lang="pt-BR" sz="2000" i="1" dirty="0" err="1"/>
              <a:t>Dis</a:t>
            </a:r>
            <a:r>
              <a:rPr lang="pt-BR" sz="2000" i="1" dirty="0"/>
              <a:t>. 72(1): 136-148. </a:t>
            </a:r>
            <a:endParaRPr kumimoji="0" lang="pt-BR" sz="2000" b="0" i="1" u="none" strike="noStrike" kern="0" cap="none" spc="0" normalizeH="0" baseline="0" noProof="0" dirty="0">
              <a:ln>
                <a:noFill/>
              </a:ln>
              <a:solidFill>
                <a:sysClr val="windowText" lastClr="000000"/>
              </a:solidFill>
              <a:effectLst/>
              <a:uLnTx/>
              <a:uFillTx/>
            </a:endParaRPr>
          </a:p>
        </p:txBody>
      </p:sp>
      <p:pic>
        <p:nvPicPr>
          <p:cNvPr id="3" name="Imagem 2" descr="Interface gráfica do usuário, Texto, Aplicativo&#10;&#10;Descrição gerada automaticamente">
            <a:extLst>
              <a:ext uri="{FF2B5EF4-FFF2-40B4-BE49-F238E27FC236}">
                <a16:creationId xmlns:a16="http://schemas.microsoft.com/office/drawing/2014/main" id="{4E305CD1-1BCC-8E41-8AB8-BEB3132F0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03" y="3667047"/>
            <a:ext cx="8089900" cy="4406900"/>
          </a:xfrm>
          <a:prstGeom prst="rect">
            <a:avLst/>
          </a:prstGeom>
        </p:spPr>
      </p:pic>
      <p:pic>
        <p:nvPicPr>
          <p:cNvPr id="13" name="Imagem 12" descr="Interface gráfica do usuário, Texto, Aplicativo&#10;&#10;Descrição gerada automaticamente">
            <a:extLst>
              <a:ext uri="{FF2B5EF4-FFF2-40B4-BE49-F238E27FC236}">
                <a16:creationId xmlns:a16="http://schemas.microsoft.com/office/drawing/2014/main" id="{5E3310DD-9E0B-B94E-9288-C9E41BFF5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997" y="3256400"/>
            <a:ext cx="8051800" cy="5829300"/>
          </a:xfrm>
          <a:prstGeom prst="rect">
            <a:avLst/>
          </a:prstGeom>
        </p:spPr>
      </p:pic>
      <p:sp>
        <p:nvSpPr>
          <p:cNvPr id="15" name="TextBox 6">
            <a:extLst>
              <a:ext uri="{FF2B5EF4-FFF2-40B4-BE49-F238E27FC236}">
                <a16:creationId xmlns:a16="http://schemas.microsoft.com/office/drawing/2014/main" id="{1AB3CE31-C080-E24D-8915-76BADAAF2FB5}"/>
              </a:ext>
            </a:extLst>
          </p:cNvPr>
          <p:cNvSpPr txBox="1"/>
          <p:nvPr/>
        </p:nvSpPr>
        <p:spPr>
          <a:xfrm>
            <a:off x="2228360" y="2660166"/>
            <a:ext cx="4533586" cy="954107"/>
          </a:xfrm>
          <a:prstGeom prst="rect">
            <a:avLst/>
          </a:prstGeom>
          <a:noFill/>
          <a:ln>
            <a:noFill/>
          </a:ln>
        </p:spPr>
        <p:txBody>
          <a:bodyPr wrap="square" rtlCol="0">
            <a:spAutoFit/>
          </a:bodyPr>
          <a:lstStyle/>
          <a:p>
            <a:pPr algn="ctr" rtl="0"/>
            <a:r>
              <a:rPr lang="en-US" sz="2800" b="1" kern="1200" dirty="0" err="1">
                <a:solidFill>
                  <a:srgbClr val="44546A">
                    <a:lumMod val="75000"/>
                  </a:srgbClr>
                </a:solidFill>
                <a:latin typeface="Calibri"/>
                <a:ea typeface="+mn-ea"/>
                <a:cs typeface="+mn-cs"/>
              </a:rPr>
              <a:t>Medicações</a:t>
            </a:r>
            <a:r>
              <a:rPr lang="en-US" sz="2800" b="1" kern="1200" dirty="0">
                <a:solidFill>
                  <a:srgbClr val="44546A">
                    <a:lumMod val="75000"/>
                  </a:srgbClr>
                </a:solidFill>
                <a:latin typeface="Calibri"/>
                <a:ea typeface="+mn-ea"/>
                <a:cs typeface="+mn-cs"/>
              </a:rPr>
              <a:t> </a:t>
            </a:r>
            <a:r>
              <a:rPr lang="en-US" sz="2800" b="1" kern="1200" dirty="0" err="1">
                <a:solidFill>
                  <a:srgbClr val="44546A">
                    <a:lumMod val="75000"/>
                  </a:srgbClr>
                </a:solidFill>
                <a:latin typeface="Calibri"/>
                <a:ea typeface="+mn-ea"/>
                <a:cs typeface="+mn-cs"/>
              </a:rPr>
              <a:t>associadas</a:t>
            </a:r>
            <a:r>
              <a:rPr lang="en-US" sz="2800" b="1" kern="1200" dirty="0">
                <a:solidFill>
                  <a:srgbClr val="44546A">
                    <a:lumMod val="75000"/>
                  </a:srgbClr>
                </a:solidFill>
                <a:latin typeface="Calibri"/>
                <a:ea typeface="+mn-ea"/>
                <a:cs typeface="+mn-cs"/>
              </a:rPr>
              <a:t> com Necrose Tubular </a:t>
            </a:r>
            <a:r>
              <a:rPr lang="en-US" sz="2800" b="1" kern="1200" dirty="0" err="1">
                <a:solidFill>
                  <a:srgbClr val="44546A">
                    <a:lumMod val="75000"/>
                  </a:srgbClr>
                </a:solidFill>
                <a:latin typeface="Calibri"/>
                <a:ea typeface="+mn-ea"/>
                <a:cs typeface="+mn-cs"/>
              </a:rPr>
              <a:t>Aguda</a:t>
            </a:r>
            <a:r>
              <a:rPr lang="en-US" sz="2800" b="1" kern="1200" dirty="0">
                <a:solidFill>
                  <a:srgbClr val="44546A">
                    <a:lumMod val="75000"/>
                  </a:srgbClr>
                </a:solidFill>
                <a:latin typeface="Calibri"/>
                <a:ea typeface="+mn-ea"/>
                <a:cs typeface="+mn-cs"/>
              </a:rPr>
              <a:t> (NTA)</a:t>
            </a:r>
          </a:p>
        </p:txBody>
      </p:sp>
      <p:sp>
        <p:nvSpPr>
          <p:cNvPr id="16" name="TextBox 6">
            <a:extLst>
              <a:ext uri="{FF2B5EF4-FFF2-40B4-BE49-F238E27FC236}">
                <a16:creationId xmlns:a16="http://schemas.microsoft.com/office/drawing/2014/main" id="{FE9EBD21-32FC-9243-8F8E-66C3BC2CADAA}"/>
              </a:ext>
            </a:extLst>
          </p:cNvPr>
          <p:cNvSpPr txBox="1"/>
          <p:nvPr/>
        </p:nvSpPr>
        <p:spPr>
          <a:xfrm>
            <a:off x="11430000" y="2196745"/>
            <a:ext cx="4533586" cy="954107"/>
          </a:xfrm>
          <a:prstGeom prst="rect">
            <a:avLst/>
          </a:prstGeom>
          <a:noFill/>
          <a:ln>
            <a:noFill/>
          </a:ln>
        </p:spPr>
        <p:txBody>
          <a:bodyPr wrap="square" rtlCol="0">
            <a:spAutoFit/>
          </a:bodyPr>
          <a:lstStyle/>
          <a:p>
            <a:pPr algn="ctr" rtl="0"/>
            <a:r>
              <a:rPr lang="en-US" sz="2800" b="1" kern="1200" dirty="0" err="1">
                <a:solidFill>
                  <a:srgbClr val="44546A">
                    <a:lumMod val="75000"/>
                  </a:srgbClr>
                </a:solidFill>
                <a:latin typeface="Calibri"/>
                <a:ea typeface="+mn-ea"/>
                <a:cs typeface="+mn-cs"/>
              </a:rPr>
              <a:t>Medicações</a:t>
            </a:r>
            <a:r>
              <a:rPr lang="en-US" sz="2800" b="1" kern="1200" dirty="0">
                <a:solidFill>
                  <a:srgbClr val="44546A">
                    <a:lumMod val="75000"/>
                  </a:srgbClr>
                </a:solidFill>
                <a:latin typeface="Calibri"/>
                <a:ea typeface="+mn-ea"/>
                <a:cs typeface="+mn-cs"/>
              </a:rPr>
              <a:t> que </a:t>
            </a:r>
            <a:r>
              <a:rPr lang="en-US" sz="2800" b="1" kern="1200" dirty="0" err="1">
                <a:solidFill>
                  <a:srgbClr val="44546A">
                    <a:lumMod val="75000"/>
                  </a:srgbClr>
                </a:solidFill>
                <a:latin typeface="Calibri"/>
                <a:ea typeface="+mn-ea"/>
                <a:cs typeface="+mn-cs"/>
              </a:rPr>
              <a:t>necesitam</a:t>
            </a:r>
            <a:r>
              <a:rPr lang="en-US" sz="2800" b="1" kern="1200" dirty="0">
                <a:solidFill>
                  <a:srgbClr val="44546A">
                    <a:lumMod val="75000"/>
                  </a:srgbClr>
                </a:solidFill>
                <a:latin typeface="Calibri"/>
                <a:ea typeface="+mn-ea"/>
                <a:cs typeface="+mn-cs"/>
              </a:rPr>
              <a:t> </a:t>
            </a:r>
            <a:r>
              <a:rPr lang="en-US" sz="2800" b="1" kern="1200" dirty="0" err="1">
                <a:solidFill>
                  <a:srgbClr val="44546A">
                    <a:lumMod val="75000"/>
                  </a:srgbClr>
                </a:solidFill>
                <a:latin typeface="Calibri"/>
                <a:ea typeface="+mn-ea"/>
                <a:cs typeface="+mn-cs"/>
              </a:rPr>
              <a:t>ajuste</a:t>
            </a:r>
            <a:r>
              <a:rPr lang="en-US" sz="2800" b="1" kern="1200" dirty="0">
                <a:solidFill>
                  <a:srgbClr val="44546A">
                    <a:lumMod val="75000"/>
                  </a:srgbClr>
                </a:solidFill>
                <a:latin typeface="Calibri"/>
                <a:ea typeface="+mn-ea"/>
                <a:cs typeface="+mn-cs"/>
              </a:rPr>
              <a:t> de dose </a:t>
            </a:r>
            <a:r>
              <a:rPr lang="en-US" sz="2800" b="1" kern="1200" dirty="0" err="1">
                <a:solidFill>
                  <a:srgbClr val="44546A">
                    <a:lumMod val="75000"/>
                  </a:srgbClr>
                </a:solidFill>
                <a:latin typeface="Calibri"/>
                <a:ea typeface="+mn-ea"/>
                <a:cs typeface="+mn-cs"/>
              </a:rPr>
              <a:t>na</a:t>
            </a:r>
            <a:r>
              <a:rPr lang="en-US" sz="2800" b="1" kern="1200" dirty="0">
                <a:solidFill>
                  <a:srgbClr val="44546A">
                    <a:lumMod val="75000"/>
                  </a:srgbClr>
                </a:solidFill>
                <a:latin typeface="Calibri"/>
                <a:ea typeface="+mn-ea"/>
                <a:cs typeface="+mn-cs"/>
              </a:rPr>
              <a:t> IRA</a:t>
            </a:r>
          </a:p>
        </p:txBody>
      </p:sp>
    </p:spTree>
    <p:extLst>
      <p:ext uri="{BB962C8B-B14F-4D97-AF65-F5344CB8AC3E}">
        <p14:creationId xmlns:p14="http://schemas.microsoft.com/office/powerpoint/2010/main" val="606907638"/>
      </p:ext>
    </p:extLst>
  </p:cSld>
  <p:clrMapOvr>
    <a:masterClrMapping/>
  </p:clrMapOvr>
  <p:transition spd="slow">
    <p:push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ctrTitle"/>
          </p:nvPr>
        </p:nvSpPr>
        <p:spPr>
          <a:xfrm>
            <a:off x="2661045" y="3816584"/>
            <a:ext cx="12965907" cy="3415607"/>
          </a:xfrm>
          <a:prstGeom prst="rect">
            <a:avLst/>
          </a:prstGeom>
        </p:spPr>
        <p:txBody>
          <a:bodyPr>
            <a:normAutofit/>
          </a:bodyPr>
          <a:lstStyle/>
          <a:p>
            <a:br>
              <a:rPr lang="x-none" sz="5801"/>
            </a:br>
            <a:endParaRPr sz="5801" dirty="0">
              <a:solidFill>
                <a:schemeClr val="accent5"/>
              </a:solidFill>
            </a:endParaRPr>
          </a:p>
        </p:txBody>
      </p:sp>
      <p:sp>
        <p:nvSpPr>
          <p:cNvPr id="9" name="Shape 135">
            <a:extLst>
              <a:ext uri="{FF2B5EF4-FFF2-40B4-BE49-F238E27FC236}">
                <a16:creationId xmlns:a16="http://schemas.microsoft.com/office/drawing/2014/main" id="{678D4DF9-E25E-BD47-B2F5-5936AA9EA1E4}"/>
              </a:ext>
            </a:extLst>
          </p:cNvPr>
          <p:cNvSpPr txBox="1">
            <a:spLocks/>
          </p:cNvSpPr>
          <p:nvPr/>
        </p:nvSpPr>
        <p:spPr>
          <a:xfrm>
            <a:off x="1928860" y="-77311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endParaRPr lang="pt-BR" sz="5000" b="1" dirty="0">
              <a:solidFill>
                <a:srgbClr val="008000"/>
              </a:solidFill>
              <a:latin typeface="+mj-lt"/>
            </a:endParaRPr>
          </a:p>
          <a:p>
            <a:pPr hangingPunct="1"/>
            <a:r>
              <a:rPr lang="pt-BR" sz="5000" b="1" u="none" dirty="0">
                <a:solidFill>
                  <a:srgbClr val="008000"/>
                </a:solidFill>
                <a:latin typeface="+mj-lt"/>
              </a:rPr>
              <a:t>ira</a:t>
            </a:r>
          </a:p>
          <a:p>
            <a:pPr hangingPunct="1"/>
            <a:r>
              <a:rPr lang="pt-BR" sz="5000" b="1" dirty="0">
                <a:solidFill>
                  <a:srgbClr val="008000"/>
                </a:solidFill>
                <a:latin typeface="+mj-lt"/>
              </a:rPr>
              <a:t>INJÚRIA RENAL AGUDA</a:t>
            </a:r>
          </a:p>
        </p:txBody>
      </p:sp>
      <p:sp>
        <p:nvSpPr>
          <p:cNvPr id="10" name="Rectangle 1">
            <a:extLst>
              <a:ext uri="{FF2B5EF4-FFF2-40B4-BE49-F238E27FC236}">
                <a16:creationId xmlns:a16="http://schemas.microsoft.com/office/drawing/2014/main" id="{958A04EB-3A75-4D41-8113-347ABD9E30F4}"/>
              </a:ext>
            </a:extLst>
          </p:cNvPr>
          <p:cNvSpPr/>
          <p:nvPr/>
        </p:nvSpPr>
        <p:spPr>
          <a:xfrm>
            <a:off x="1524000" y="2552700"/>
            <a:ext cx="12905424" cy="5483419"/>
          </a:xfrm>
          <a:prstGeom prst="rect">
            <a:avLst/>
          </a:prstGeom>
        </p:spPr>
        <p:txBody>
          <a:bodyPr wrap="square" lIns="96390" tIns="48194" rIns="96390" bIns="48194">
            <a:spAutoFit/>
          </a:bodyPr>
          <a:lstStyle/>
          <a:p>
            <a:pPr algn="l">
              <a:defRPr>
                <a:solidFill>
                  <a:srgbClr val="FFFFFF"/>
                </a:solidFill>
              </a:defRPr>
            </a:pPr>
            <a:r>
              <a:rPr lang="en-US" sz="3500" dirty="0">
                <a:solidFill>
                  <a:srgbClr val="C00000"/>
                </a:solidFill>
                <a:latin typeface="+mn-lt"/>
              </a:rPr>
              <a:t>1. CONCEITOS BÁSICOS e DEFINIÇÃO</a:t>
            </a:r>
          </a:p>
          <a:p>
            <a:pPr algn="l">
              <a:defRPr>
                <a:solidFill>
                  <a:srgbClr val="FFFFFF"/>
                </a:solidFill>
              </a:defRPr>
            </a:pPr>
            <a:endParaRPr lang="en-US" sz="3500" dirty="0">
              <a:solidFill>
                <a:srgbClr val="C00000"/>
              </a:solidFill>
              <a:latin typeface="+mn-lt"/>
            </a:endParaRPr>
          </a:p>
          <a:p>
            <a:pPr algn="l">
              <a:defRPr>
                <a:solidFill>
                  <a:srgbClr val="FFFFFF"/>
                </a:solidFill>
              </a:defRPr>
            </a:pPr>
            <a:r>
              <a:rPr lang="en-US" sz="3500" dirty="0">
                <a:solidFill>
                  <a:srgbClr val="C00000"/>
                </a:solidFill>
                <a:latin typeface="+mn-lt"/>
              </a:rPr>
              <a:t>2. DIAGNÓSTICO e “LOCALIZAÇÃO” DA LESÃO/INJÚRIA</a:t>
            </a:r>
          </a:p>
          <a:p>
            <a:pPr algn="l">
              <a:defRPr>
                <a:solidFill>
                  <a:srgbClr val="FFFFFF"/>
                </a:solidFill>
              </a:defRPr>
            </a:pPr>
            <a:endParaRPr lang="en-US" sz="3500" dirty="0">
              <a:solidFill>
                <a:srgbClr val="C00000"/>
              </a:solidFill>
              <a:latin typeface="+mn-lt"/>
            </a:endParaRPr>
          </a:p>
          <a:p>
            <a:pPr algn="l">
              <a:defRPr>
                <a:solidFill>
                  <a:srgbClr val="FFFFFF"/>
                </a:solidFill>
              </a:defRPr>
            </a:pPr>
            <a:r>
              <a:rPr lang="en-US" sz="3500" dirty="0">
                <a:solidFill>
                  <a:srgbClr val="C00000"/>
                </a:solidFill>
                <a:latin typeface="+mn-lt"/>
              </a:rPr>
              <a:t>3. MANEJO GERAL e CAUSAS ESPECÍFICAS</a:t>
            </a:r>
          </a:p>
          <a:p>
            <a:pPr marL="783152" indent="-783152" algn="l">
              <a:buFontTx/>
              <a:buAutoNum type="arabicPeriod"/>
              <a:defRPr>
                <a:solidFill>
                  <a:srgbClr val="FFFFFF"/>
                </a:solidFill>
              </a:defRPr>
            </a:pPr>
            <a:endParaRPr lang="en-US" sz="3500" dirty="0">
              <a:solidFill>
                <a:srgbClr val="C00000"/>
              </a:solidFill>
              <a:latin typeface="+mn-lt"/>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lang="en-US" sz="3500" dirty="0">
                <a:solidFill>
                  <a:srgbClr val="C00000"/>
                </a:solidFill>
                <a:latin typeface="+mn-lt"/>
              </a:rPr>
              <a:t>4. </a:t>
            </a:r>
            <a:r>
              <a:rPr lang="en-US" sz="3500" dirty="0">
                <a:solidFill>
                  <a:srgbClr val="C00000"/>
                </a:solidFill>
                <a:latin typeface="Calibri"/>
              </a:rPr>
              <a:t>DIALÍSE: CONSIDERAÇÕES e INDICAÇÕES </a:t>
            </a:r>
          </a:p>
          <a:p>
            <a:pPr algn="l">
              <a:defRPr>
                <a:solidFill>
                  <a:srgbClr val="FFFFFF"/>
                </a:solidFill>
              </a:defRPr>
            </a:pPr>
            <a:endParaRPr lang="en-US" sz="3500" dirty="0">
              <a:solidFill>
                <a:srgbClr val="C00000"/>
              </a:solidFill>
              <a:latin typeface="+mn-lt"/>
            </a:endParaRPr>
          </a:p>
          <a:p>
            <a:pPr algn="l">
              <a:defRPr>
                <a:solidFill>
                  <a:srgbClr val="FFFFFF"/>
                </a:solidFill>
              </a:defRPr>
            </a:pPr>
            <a:r>
              <a:rPr lang="en-US" sz="3500" dirty="0">
                <a:solidFill>
                  <a:srgbClr val="C00000"/>
                </a:solidFill>
                <a:latin typeface="+mn-lt"/>
              </a:rPr>
              <a:t>5. PRINCIPAIS TERAPIAS EXTRACORPÓREAS DISPONÍVEIS</a:t>
            </a:r>
          </a:p>
          <a:p>
            <a:pPr algn="l">
              <a:defRPr>
                <a:solidFill>
                  <a:srgbClr val="FFFFFF"/>
                </a:solidFill>
              </a:defRPr>
            </a:pPr>
            <a:endParaRPr lang="en-US" sz="3500" dirty="0">
              <a:solidFill>
                <a:srgbClr val="FFFFFF"/>
              </a:solidFill>
              <a:latin typeface="+mn-lt"/>
            </a:endParaRPr>
          </a:p>
        </p:txBody>
      </p:sp>
    </p:spTree>
    <p:extLst>
      <p:ext uri="{BB962C8B-B14F-4D97-AF65-F5344CB8AC3E}">
        <p14:creationId xmlns:p14="http://schemas.microsoft.com/office/powerpoint/2010/main" val="161336366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AE981DAF-FA71-EB45-AC49-3C6F7369B6DE}"/>
              </a:ext>
            </a:extLst>
          </p:cNvPr>
          <p:cNvPicPr>
            <a:picLocks noChangeAspect="1"/>
          </p:cNvPicPr>
          <p:nvPr/>
        </p:nvPicPr>
        <p:blipFill>
          <a:blip r:embed="rId2"/>
          <a:stretch>
            <a:fillRect/>
          </a:stretch>
        </p:blipFill>
        <p:spPr>
          <a:xfrm>
            <a:off x="1558934" y="1705571"/>
            <a:ext cx="15170132" cy="8297558"/>
          </a:xfrm>
          <a:prstGeom prst="rect">
            <a:avLst/>
          </a:prstGeom>
        </p:spPr>
      </p:pic>
      <p:sp>
        <p:nvSpPr>
          <p:cNvPr id="9" name="Title 1">
            <a:extLst>
              <a:ext uri="{FF2B5EF4-FFF2-40B4-BE49-F238E27FC236}">
                <a16:creationId xmlns:a16="http://schemas.microsoft.com/office/drawing/2014/main" id="{6A482123-B74F-7444-B4BB-4CF48C4CE380}"/>
              </a:ext>
            </a:extLst>
          </p:cNvPr>
          <p:cNvSpPr txBox="1">
            <a:spLocks/>
          </p:cNvSpPr>
          <p:nvPr/>
        </p:nvSpPr>
        <p:spPr bwMode="auto">
          <a:xfrm>
            <a:off x="2971800" y="876300"/>
            <a:ext cx="12344400" cy="1059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noAutofit/>
          </a:bodyPr>
          <a:lst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a:lstStyle>
          <a:p>
            <a:pPr>
              <a:defRPr/>
            </a:pPr>
            <a:r>
              <a:rPr lang="x-none" sz="4500" b="1">
                <a:solidFill>
                  <a:srgbClr val="008000"/>
                </a:solidFill>
                <a:latin typeface="Calibri" panose="020F0502020204030204" pitchFamily="34" charset="0"/>
                <a:cs typeface="Calibri" panose="020F0502020204030204" pitchFamily="34" charset="0"/>
              </a:rPr>
              <a:t>IRA</a:t>
            </a:r>
            <a:r>
              <a:rPr lang="pt-BR" sz="4500" b="1" dirty="0">
                <a:solidFill>
                  <a:srgbClr val="008000"/>
                </a:solidFill>
                <a:latin typeface="Calibri" panose="020F0502020204030204" pitchFamily="34" charset="0"/>
                <a:cs typeface="Calibri" panose="020F0502020204030204" pitchFamily="34" charset="0"/>
              </a:rPr>
              <a:t> na Sepse</a:t>
            </a:r>
            <a:br>
              <a:rPr lang="pt-BR" sz="4500" b="1" dirty="0">
                <a:solidFill>
                  <a:srgbClr val="008000"/>
                </a:solidFill>
                <a:latin typeface="Calibri" panose="020F0502020204030204" pitchFamily="34" charset="0"/>
                <a:cs typeface="Calibri" panose="020F0502020204030204" pitchFamily="34" charset="0"/>
              </a:rPr>
            </a:br>
            <a:br>
              <a:rPr lang="pt-BR" sz="4500" b="1" dirty="0">
                <a:solidFill>
                  <a:srgbClr val="008000"/>
                </a:solidFill>
                <a:latin typeface="Calibri" panose="020F0502020204030204" pitchFamily="34" charset="0"/>
                <a:cs typeface="Calibri" panose="020F0502020204030204" pitchFamily="34" charset="0"/>
              </a:rPr>
            </a:br>
            <a:endParaRPr lang="en-US" sz="4500" b="1" dirty="0">
              <a:solidFill>
                <a:srgbClr val="008000"/>
              </a:solidFill>
              <a:latin typeface="Calibri" panose="020F0502020204030204" pitchFamily="34" charset="0"/>
              <a:cs typeface="Calibri" panose="020F0502020204030204" pitchFamily="34" charset="0"/>
            </a:endParaRPr>
          </a:p>
        </p:txBody>
      </p:sp>
      <p:sp>
        <p:nvSpPr>
          <p:cNvPr id="10" name="TextBox 5">
            <a:extLst>
              <a:ext uri="{FF2B5EF4-FFF2-40B4-BE49-F238E27FC236}">
                <a16:creationId xmlns:a16="http://schemas.microsoft.com/office/drawing/2014/main" id="{CEE9D755-D2C7-F04A-8185-72ACBCCADF2C}"/>
              </a:ext>
            </a:extLst>
          </p:cNvPr>
          <p:cNvSpPr txBox="1"/>
          <p:nvPr/>
        </p:nvSpPr>
        <p:spPr>
          <a:xfrm>
            <a:off x="10363200" y="9806152"/>
            <a:ext cx="6155703" cy="500519"/>
          </a:xfrm>
          <a:prstGeom prst="rect">
            <a:avLst/>
          </a:prstGeom>
          <a:noFill/>
        </p:spPr>
        <p:txBody>
          <a:bodyPr wrap="square" lIns="129918" tIns="64959" rIns="129918" bIns="64959" rtlCol="0">
            <a:spAutoFit/>
          </a:bodyPr>
          <a:lstStyle/>
          <a:p>
            <a:pPr algn="r"/>
            <a:r>
              <a:rPr lang="en-US" sz="2400" i="1" dirty="0">
                <a:solidFill>
                  <a:prstClr val="black"/>
                </a:solidFill>
                <a:latin typeface="Trebuchet MS"/>
                <a:cs typeface="Trebuchet MS"/>
              </a:rPr>
              <a:t>Intensive Care Med, 2017,</a:t>
            </a:r>
            <a:r>
              <a:rPr lang="en-US" sz="2400" b="1" i="1" dirty="0">
                <a:solidFill>
                  <a:prstClr val="black"/>
                </a:solidFill>
                <a:latin typeface="Trebuchet MS"/>
                <a:cs typeface="Trebuchet MS"/>
              </a:rPr>
              <a:t>43(6)</a:t>
            </a:r>
            <a:r>
              <a:rPr lang="en-US" sz="2400" i="1" dirty="0">
                <a:solidFill>
                  <a:prstClr val="black"/>
                </a:solidFill>
                <a:latin typeface="Trebuchet MS"/>
                <a:cs typeface="Trebuchet MS"/>
              </a:rPr>
              <a:t>: 816-828</a:t>
            </a:r>
          </a:p>
        </p:txBody>
      </p:sp>
    </p:spTree>
    <p:extLst>
      <p:ext uri="{BB962C8B-B14F-4D97-AF65-F5344CB8AC3E}">
        <p14:creationId xmlns:p14="http://schemas.microsoft.com/office/powerpoint/2010/main" val="1744314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ptura de Tela 2018-02-25 às 16.52.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602" y="986133"/>
            <a:ext cx="11946458" cy="8963248"/>
          </a:xfrm>
          <a:prstGeom prst="rect">
            <a:avLst/>
          </a:prstGeom>
        </p:spPr>
      </p:pic>
      <p:sp>
        <p:nvSpPr>
          <p:cNvPr id="5" name="TextBox 4"/>
          <p:cNvSpPr txBox="1"/>
          <p:nvPr/>
        </p:nvSpPr>
        <p:spPr>
          <a:xfrm>
            <a:off x="10925227" y="9904189"/>
            <a:ext cx="6492343" cy="429417"/>
          </a:xfrm>
          <a:prstGeom prst="rect">
            <a:avLst/>
          </a:prstGeom>
          <a:noFill/>
        </p:spPr>
        <p:txBody>
          <a:bodyPr wrap="square" lIns="137080" tIns="68540" rIns="137080" bIns="68540" rtlCol="0">
            <a:spAutoFit/>
          </a:bodyPr>
          <a:lstStyle/>
          <a:p>
            <a:pPr algn="ctr" defTabSz="615526" rtl="0" hangingPunct="0"/>
            <a:r>
              <a:rPr lang="en-US" sz="1793" i="1" dirty="0">
                <a:solidFill>
                  <a:prstClr val="black"/>
                </a:solidFill>
                <a:latin typeface="Trebuchet MS"/>
                <a:cs typeface="Trebuchet MS"/>
                <a:sym typeface="Gill Sans Light"/>
              </a:rPr>
              <a:t>NEJM, 2013,</a:t>
            </a:r>
            <a:r>
              <a:rPr lang="en-US" sz="1793" b="1" i="1" dirty="0">
                <a:solidFill>
                  <a:prstClr val="black"/>
                </a:solidFill>
                <a:latin typeface="Trebuchet MS"/>
                <a:cs typeface="Trebuchet MS"/>
                <a:sym typeface="Gill Sans Light"/>
              </a:rPr>
              <a:t>369;9</a:t>
            </a:r>
            <a:r>
              <a:rPr lang="en-US" sz="1793" i="1" dirty="0">
                <a:solidFill>
                  <a:prstClr val="black"/>
                </a:solidFill>
                <a:latin typeface="Trebuchet MS"/>
                <a:cs typeface="Trebuchet MS"/>
                <a:sym typeface="Gill Sans Light"/>
              </a:rPr>
              <a:t>: 840-851</a:t>
            </a:r>
          </a:p>
        </p:txBody>
      </p:sp>
      <p:sp>
        <p:nvSpPr>
          <p:cNvPr id="6" name="CaixaDeTexto 3"/>
          <p:cNvSpPr txBox="1"/>
          <p:nvPr/>
        </p:nvSpPr>
        <p:spPr>
          <a:xfrm>
            <a:off x="3339353" y="125845"/>
            <a:ext cx="11519647" cy="885098"/>
          </a:xfrm>
          <a:prstGeom prst="rect">
            <a:avLst/>
          </a:prstGeom>
          <a:noFill/>
        </p:spPr>
        <p:txBody>
          <a:bodyPr wrap="square" lIns="137080" tIns="68540" rIns="137080" bIns="68540" rtlCol="0">
            <a:spAutoFit/>
          </a:bodyPr>
          <a:lstStyle/>
          <a:p>
            <a:pPr algn="ctr" defTabSz="615526" rtl="0" hangingPunct="0"/>
            <a:r>
              <a:rPr lang="en-US" sz="4852" dirty="0">
                <a:solidFill>
                  <a:srgbClr val="A61702"/>
                </a:solidFill>
                <a:latin typeface="Gill Sans"/>
                <a:cs typeface="Gill Sans"/>
                <a:sym typeface="Gill Sans Light"/>
              </a:rPr>
              <a:t>SEPSE: </a:t>
            </a:r>
            <a:r>
              <a:rPr lang="en-US" sz="4852" dirty="0" err="1">
                <a:solidFill>
                  <a:srgbClr val="A61702"/>
                </a:solidFill>
                <a:latin typeface="Gill Sans"/>
                <a:cs typeface="Gill Sans"/>
                <a:sym typeface="Gill Sans Light"/>
              </a:rPr>
              <a:t>resposta</a:t>
            </a:r>
            <a:r>
              <a:rPr lang="en-US" sz="4852" dirty="0">
                <a:solidFill>
                  <a:srgbClr val="A61702"/>
                </a:solidFill>
                <a:latin typeface="Gill Sans"/>
                <a:cs typeface="Gill Sans"/>
                <a:sym typeface="Gill Sans Light"/>
              </a:rPr>
              <a:t> </a:t>
            </a:r>
            <a:r>
              <a:rPr lang="en-US" sz="4852" dirty="0" err="1">
                <a:solidFill>
                  <a:srgbClr val="A61702"/>
                </a:solidFill>
                <a:latin typeface="Gill Sans"/>
                <a:cs typeface="Gill Sans"/>
                <a:sym typeface="Gill Sans Light"/>
              </a:rPr>
              <a:t>inflamatória</a:t>
            </a:r>
            <a:endParaRPr lang="en-GB" sz="4852" dirty="0">
              <a:solidFill>
                <a:srgbClr val="A61702"/>
              </a:solidFill>
              <a:latin typeface="Gill Sans"/>
              <a:cs typeface="Gill Sans"/>
              <a:sym typeface="Gill Sans Light"/>
            </a:endParaRPr>
          </a:p>
        </p:txBody>
      </p:sp>
    </p:spTree>
    <p:extLst>
      <p:ext uri="{BB962C8B-B14F-4D97-AF65-F5344CB8AC3E}">
        <p14:creationId xmlns:p14="http://schemas.microsoft.com/office/powerpoint/2010/main" val="995015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Uma imagem contendo Diagrama&#10;&#10;Descrição gerada automaticamente">
            <a:extLst>
              <a:ext uri="{FF2B5EF4-FFF2-40B4-BE49-F238E27FC236}">
                <a16:creationId xmlns:a16="http://schemas.microsoft.com/office/drawing/2014/main" id="{BC6EE844-7A47-1542-97B0-BB50D33DDB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217" y="98702"/>
            <a:ext cx="7955844" cy="10089596"/>
          </a:xfrm>
          <a:prstGeom prst="rect">
            <a:avLst/>
          </a:prstGeom>
        </p:spPr>
      </p:pic>
      <p:sp>
        <p:nvSpPr>
          <p:cNvPr id="7" name="TextBox 5">
            <a:extLst>
              <a:ext uri="{FF2B5EF4-FFF2-40B4-BE49-F238E27FC236}">
                <a16:creationId xmlns:a16="http://schemas.microsoft.com/office/drawing/2014/main" id="{1B45FCF8-55BA-CC40-8AE9-46634CF19942}"/>
              </a:ext>
            </a:extLst>
          </p:cNvPr>
          <p:cNvSpPr txBox="1"/>
          <p:nvPr/>
        </p:nvSpPr>
        <p:spPr>
          <a:xfrm>
            <a:off x="9509658" y="9871502"/>
            <a:ext cx="6492343" cy="429417"/>
          </a:xfrm>
          <a:prstGeom prst="rect">
            <a:avLst/>
          </a:prstGeom>
          <a:noFill/>
        </p:spPr>
        <p:txBody>
          <a:bodyPr wrap="square" lIns="137080" tIns="68540" rIns="137080" bIns="68540" rtlCol="0">
            <a:spAutoFit/>
          </a:bodyPr>
          <a:lstStyle/>
          <a:p>
            <a:pPr algn="r" defTabSz="616156" rtl="0" hangingPunct="0"/>
            <a:r>
              <a:rPr lang="en-US" sz="1793" i="1" dirty="0">
                <a:solidFill>
                  <a:prstClr val="black"/>
                </a:solidFill>
                <a:latin typeface="Trebuchet MS"/>
                <a:cs typeface="Trebuchet MS"/>
                <a:sym typeface="Gill Sans Light"/>
              </a:rPr>
              <a:t>NEJM 2020; 383:2255-73</a:t>
            </a:r>
          </a:p>
        </p:txBody>
      </p:sp>
      <p:sp>
        <p:nvSpPr>
          <p:cNvPr id="8" name="TextBox 6">
            <a:extLst>
              <a:ext uri="{FF2B5EF4-FFF2-40B4-BE49-F238E27FC236}">
                <a16:creationId xmlns:a16="http://schemas.microsoft.com/office/drawing/2014/main" id="{3249FAC8-BE6F-B348-BDD3-2C856DBCCE5C}"/>
              </a:ext>
            </a:extLst>
          </p:cNvPr>
          <p:cNvSpPr txBox="1">
            <a:spLocks noChangeArrowheads="1"/>
          </p:cNvSpPr>
          <p:nvPr/>
        </p:nvSpPr>
        <p:spPr bwMode="auto">
          <a:xfrm>
            <a:off x="11422112" y="355097"/>
            <a:ext cx="3784839" cy="1177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7158" tIns="68579" rIns="137158" bIns="68579">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algn="ctr" defTabSz="616156" rtl="0" eaLnBrk="1" hangingPunct="1"/>
            <a:r>
              <a:rPr lang="en-US" sz="3375" b="1" dirty="0">
                <a:solidFill>
                  <a:srgbClr val="002060"/>
                </a:solidFill>
                <a:latin typeface="Gill Sans SemiBold"/>
                <a:cs typeface="Gill Sans SemiBold"/>
                <a:sym typeface="Gill Sans Light"/>
              </a:rPr>
              <a:t>CITOCINAS</a:t>
            </a:r>
          </a:p>
          <a:p>
            <a:pPr algn="ctr" defTabSz="616156" rtl="0" eaLnBrk="1" hangingPunct="1"/>
            <a:r>
              <a:rPr lang="en-US" sz="3375" b="1" dirty="0">
                <a:solidFill>
                  <a:srgbClr val="002060"/>
                </a:solidFill>
                <a:latin typeface="Gill Sans SemiBold"/>
                <a:cs typeface="Gill Sans SemiBold"/>
                <a:sym typeface="Gill Sans Light"/>
              </a:rPr>
              <a:t>INFLAMATÓRIAS</a:t>
            </a:r>
          </a:p>
        </p:txBody>
      </p:sp>
      <p:cxnSp>
        <p:nvCxnSpPr>
          <p:cNvPr id="10" name="Conector de Seta Reta 9">
            <a:extLst>
              <a:ext uri="{FF2B5EF4-FFF2-40B4-BE49-F238E27FC236}">
                <a16:creationId xmlns:a16="http://schemas.microsoft.com/office/drawing/2014/main" id="{5901028C-4108-A240-BF9D-26F1ADC45907}"/>
              </a:ext>
            </a:extLst>
          </p:cNvPr>
          <p:cNvCxnSpPr/>
          <p:nvPr/>
        </p:nvCxnSpPr>
        <p:spPr>
          <a:xfrm>
            <a:off x="13309952" y="1710455"/>
            <a:ext cx="0" cy="1437512"/>
          </a:xfrm>
          <a:prstGeom prst="straightConnector1">
            <a:avLst/>
          </a:prstGeom>
          <a:noFill/>
          <a:ln w="10795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TextBox 6">
            <a:extLst>
              <a:ext uri="{FF2B5EF4-FFF2-40B4-BE49-F238E27FC236}">
                <a16:creationId xmlns:a16="http://schemas.microsoft.com/office/drawing/2014/main" id="{E57CA43D-F458-C148-BB6C-A277977AF0F0}"/>
              </a:ext>
            </a:extLst>
          </p:cNvPr>
          <p:cNvSpPr txBox="1">
            <a:spLocks noChangeArrowheads="1"/>
          </p:cNvSpPr>
          <p:nvPr/>
        </p:nvSpPr>
        <p:spPr bwMode="auto">
          <a:xfrm>
            <a:off x="11080901" y="3279082"/>
            <a:ext cx="4458103" cy="9501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7158" tIns="68579" rIns="137158" bIns="68579">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algn="ctr" defTabSz="616156" rtl="0" eaLnBrk="1" hangingPunct="1"/>
            <a:r>
              <a:rPr lang="en-US" sz="2637" b="1" i="1" dirty="0">
                <a:solidFill>
                  <a:srgbClr val="002060"/>
                </a:solidFill>
                <a:latin typeface="Gill Sans SemiBold"/>
                <a:cs typeface="Gill Sans SemiBold"/>
                <a:sym typeface="Gill Sans Light"/>
              </a:rPr>
              <a:t>“Cytokine Storm”</a:t>
            </a:r>
          </a:p>
          <a:p>
            <a:pPr algn="ctr" defTabSz="616156" rtl="0" eaLnBrk="1" hangingPunct="1"/>
            <a:r>
              <a:rPr lang="en-US" sz="2637" b="1" dirty="0">
                <a:solidFill>
                  <a:srgbClr val="002060"/>
                </a:solidFill>
                <a:latin typeface="Gill Sans SemiBold"/>
                <a:cs typeface="Gill Sans SemiBold"/>
                <a:sym typeface="Gill Sans Light"/>
              </a:rPr>
              <a:t>Sd </a:t>
            </a:r>
            <a:r>
              <a:rPr lang="en-US" sz="2637" b="1" dirty="0" err="1">
                <a:solidFill>
                  <a:srgbClr val="002060"/>
                </a:solidFill>
                <a:latin typeface="Gill Sans SemiBold"/>
                <a:cs typeface="Gill Sans SemiBold"/>
                <a:sym typeface="Gill Sans Light"/>
              </a:rPr>
              <a:t>liberação</a:t>
            </a:r>
            <a:r>
              <a:rPr lang="en-US" sz="2637" b="1" dirty="0">
                <a:solidFill>
                  <a:srgbClr val="002060"/>
                </a:solidFill>
                <a:latin typeface="Gill Sans SemiBold"/>
                <a:cs typeface="Gill Sans SemiBold"/>
                <a:sym typeface="Gill Sans Light"/>
              </a:rPr>
              <a:t> de </a:t>
            </a:r>
            <a:r>
              <a:rPr lang="en-US" sz="2637" b="1" dirty="0" err="1">
                <a:solidFill>
                  <a:srgbClr val="002060"/>
                </a:solidFill>
                <a:latin typeface="Gill Sans SemiBold"/>
                <a:cs typeface="Gill Sans SemiBold"/>
                <a:sym typeface="Gill Sans Light"/>
              </a:rPr>
              <a:t>citocinas</a:t>
            </a:r>
            <a:endParaRPr lang="en-US" sz="2637" b="1" dirty="0">
              <a:solidFill>
                <a:srgbClr val="002060"/>
              </a:solidFill>
              <a:latin typeface="Gill Sans SemiBold"/>
              <a:cs typeface="Gill Sans SemiBold"/>
              <a:sym typeface="Gill Sans Light"/>
            </a:endParaRPr>
          </a:p>
        </p:txBody>
      </p:sp>
      <p:cxnSp>
        <p:nvCxnSpPr>
          <p:cNvPr id="12" name="Conector de Seta Reta 11">
            <a:extLst>
              <a:ext uri="{FF2B5EF4-FFF2-40B4-BE49-F238E27FC236}">
                <a16:creationId xmlns:a16="http://schemas.microsoft.com/office/drawing/2014/main" id="{4C6804EE-DB6A-8F4F-81F1-3B5BBC3EBDA2}"/>
              </a:ext>
            </a:extLst>
          </p:cNvPr>
          <p:cNvCxnSpPr/>
          <p:nvPr/>
        </p:nvCxnSpPr>
        <p:spPr>
          <a:xfrm>
            <a:off x="13288724" y="6944939"/>
            <a:ext cx="0" cy="1437512"/>
          </a:xfrm>
          <a:prstGeom prst="straightConnector1">
            <a:avLst/>
          </a:prstGeom>
          <a:noFill/>
          <a:ln w="10795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6">
            <a:extLst>
              <a:ext uri="{FF2B5EF4-FFF2-40B4-BE49-F238E27FC236}">
                <a16:creationId xmlns:a16="http://schemas.microsoft.com/office/drawing/2014/main" id="{DF74274B-A4B2-834C-8648-570FE977B469}"/>
              </a:ext>
            </a:extLst>
          </p:cNvPr>
          <p:cNvSpPr txBox="1">
            <a:spLocks noChangeArrowheads="1"/>
          </p:cNvSpPr>
          <p:nvPr/>
        </p:nvSpPr>
        <p:spPr bwMode="auto">
          <a:xfrm>
            <a:off x="11080901" y="5850875"/>
            <a:ext cx="4458103" cy="9501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7158" tIns="68579" rIns="137158" bIns="68579">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algn="ctr" defTabSz="616156" rtl="0" eaLnBrk="1" hangingPunct="1"/>
            <a:r>
              <a:rPr lang="en-US" sz="2637" b="1" dirty="0" err="1">
                <a:solidFill>
                  <a:srgbClr val="002060"/>
                </a:solidFill>
                <a:latin typeface="Gill Sans SemiBold"/>
                <a:cs typeface="Gill Sans SemiBold"/>
                <a:sym typeface="Gill Sans Light"/>
              </a:rPr>
              <a:t>Falência</a:t>
            </a:r>
            <a:r>
              <a:rPr lang="en-US" sz="2637" b="1" dirty="0">
                <a:solidFill>
                  <a:srgbClr val="002060"/>
                </a:solidFill>
                <a:latin typeface="Gill Sans SemiBold"/>
                <a:cs typeface="Gill Sans SemiBold"/>
                <a:sym typeface="Gill Sans Light"/>
              </a:rPr>
              <a:t> </a:t>
            </a:r>
            <a:r>
              <a:rPr lang="en-US" sz="2637" b="1" dirty="0" err="1">
                <a:solidFill>
                  <a:srgbClr val="002060"/>
                </a:solidFill>
                <a:latin typeface="Gill Sans SemiBold"/>
                <a:cs typeface="Gill Sans SemiBold"/>
                <a:sym typeface="Gill Sans Light"/>
              </a:rPr>
              <a:t>orgânica</a:t>
            </a:r>
            <a:r>
              <a:rPr lang="en-US" sz="2637" b="1" dirty="0">
                <a:solidFill>
                  <a:srgbClr val="002060"/>
                </a:solidFill>
                <a:latin typeface="Gill Sans SemiBold"/>
                <a:cs typeface="Gill Sans SemiBold"/>
                <a:sym typeface="Gill Sans Light"/>
              </a:rPr>
              <a:t> OU</a:t>
            </a:r>
          </a:p>
          <a:p>
            <a:pPr algn="ctr" defTabSz="616156" rtl="0" eaLnBrk="1" hangingPunct="1"/>
            <a:r>
              <a:rPr lang="en-US" sz="2637" b="1" dirty="0" err="1">
                <a:solidFill>
                  <a:srgbClr val="002060"/>
                </a:solidFill>
                <a:latin typeface="Gill Sans SemiBold"/>
                <a:cs typeface="Gill Sans SemiBold"/>
                <a:sym typeface="Gill Sans Light"/>
              </a:rPr>
              <a:t>Falência</a:t>
            </a:r>
            <a:r>
              <a:rPr lang="en-US" sz="2637" b="1" dirty="0">
                <a:solidFill>
                  <a:srgbClr val="002060"/>
                </a:solidFill>
                <a:latin typeface="Gill Sans SemiBold"/>
                <a:cs typeface="Gill Sans SemiBold"/>
                <a:sym typeface="Gill Sans Light"/>
              </a:rPr>
              <a:t> </a:t>
            </a:r>
            <a:r>
              <a:rPr lang="en-US" sz="2637" b="1" dirty="0" err="1">
                <a:solidFill>
                  <a:srgbClr val="002060"/>
                </a:solidFill>
                <a:latin typeface="Gill Sans SemiBold"/>
                <a:cs typeface="Gill Sans SemiBold"/>
                <a:sym typeface="Gill Sans Light"/>
              </a:rPr>
              <a:t>multiorgânica</a:t>
            </a:r>
            <a:endParaRPr lang="en-US" sz="2637" b="1" dirty="0">
              <a:solidFill>
                <a:srgbClr val="002060"/>
              </a:solidFill>
              <a:latin typeface="Gill Sans SemiBold"/>
              <a:cs typeface="Gill Sans SemiBold"/>
              <a:sym typeface="Gill Sans Light"/>
            </a:endParaRPr>
          </a:p>
        </p:txBody>
      </p:sp>
      <p:cxnSp>
        <p:nvCxnSpPr>
          <p:cNvPr id="14" name="Conector de Seta Reta 13">
            <a:extLst>
              <a:ext uri="{FF2B5EF4-FFF2-40B4-BE49-F238E27FC236}">
                <a16:creationId xmlns:a16="http://schemas.microsoft.com/office/drawing/2014/main" id="{35E50027-1208-E843-8E91-B38B0B5F428D}"/>
              </a:ext>
            </a:extLst>
          </p:cNvPr>
          <p:cNvCxnSpPr/>
          <p:nvPr/>
        </p:nvCxnSpPr>
        <p:spPr>
          <a:xfrm>
            <a:off x="13309952" y="4376219"/>
            <a:ext cx="0" cy="1437512"/>
          </a:xfrm>
          <a:prstGeom prst="straightConnector1">
            <a:avLst/>
          </a:prstGeom>
          <a:noFill/>
          <a:ln w="10795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6">
            <a:extLst>
              <a:ext uri="{FF2B5EF4-FFF2-40B4-BE49-F238E27FC236}">
                <a16:creationId xmlns:a16="http://schemas.microsoft.com/office/drawing/2014/main" id="{3F61CB82-FE66-BE42-B3D1-CB90B0D36D6C}"/>
              </a:ext>
            </a:extLst>
          </p:cNvPr>
          <p:cNvSpPr txBox="1">
            <a:spLocks noChangeArrowheads="1"/>
          </p:cNvSpPr>
          <p:nvPr/>
        </p:nvSpPr>
        <p:spPr bwMode="auto">
          <a:xfrm>
            <a:off x="11059672" y="8502237"/>
            <a:ext cx="4458103" cy="5443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37158" tIns="68579" rIns="137158" bIns="68579">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algn="ctr" defTabSz="616156" rtl="0" eaLnBrk="1" hangingPunct="1"/>
            <a:r>
              <a:rPr lang="en-US" sz="2637" b="1" dirty="0" err="1">
                <a:solidFill>
                  <a:srgbClr val="002060"/>
                </a:solidFill>
                <a:latin typeface="Gill Sans SemiBold"/>
                <a:cs typeface="Gill Sans SemiBold"/>
                <a:sym typeface="Gill Sans Light"/>
              </a:rPr>
              <a:t>Morte</a:t>
            </a:r>
            <a:endParaRPr lang="en-US" sz="2637" b="1" dirty="0">
              <a:solidFill>
                <a:srgbClr val="002060"/>
              </a:solidFill>
              <a:latin typeface="Gill Sans SemiBold"/>
              <a:cs typeface="Gill Sans SemiBold"/>
              <a:sym typeface="Gill Sans Light"/>
            </a:endParaRPr>
          </a:p>
        </p:txBody>
      </p:sp>
    </p:spTree>
    <p:extLst>
      <p:ext uri="{BB962C8B-B14F-4D97-AF65-F5344CB8AC3E}">
        <p14:creationId xmlns:p14="http://schemas.microsoft.com/office/powerpoint/2010/main" val="397206316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Uma imagem contendo Diagrama&#10;&#10;Descrição gerada automaticamente">
            <a:extLst>
              <a:ext uri="{FF2B5EF4-FFF2-40B4-BE49-F238E27FC236}">
                <a16:creationId xmlns:a16="http://schemas.microsoft.com/office/drawing/2014/main" id="{76F05D17-7DBB-2246-903F-EAA0F00B0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62942"/>
            <a:ext cx="6657289" cy="4547166"/>
          </a:xfrm>
          <a:prstGeom prst="rect">
            <a:avLst/>
          </a:prstGeom>
        </p:spPr>
      </p:pic>
      <p:sp>
        <p:nvSpPr>
          <p:cNvPr id="6" name="TextBox 5">
            <a:extLst>
              <a:ext uri="{FF2B5EF4-FFF2-40B4-BE49-F238E27FC236}">
                <a16:creationId xmlns:a16="http://schemas.microsoft.com/office/drawing/2014/main" id="{3836BCDA-D7B1-EC4F-8E3E-A3F98BC71386}"/>
              </a:ext>
            </a:extLst>
          </p:cNvPr>
          <p:cNvSpPr txBox="1"/>
          <p:nvPr/>
        </p:nvSpPr>
        <p:spPr>
          <a:xfrm>
            <a:off x="10666013" y="9724354"/>
            <a:ext cx="6492343" cy="429359"/>
          </a:xfrm>
          <a:prstGeom prst="rect">
            <a:avLst/>
          </a:prstGeom>
          <a:noFill/>
        </p:spPr>
        <p:txBody>
          <a:bodyPr wrap="square" lIns="137023" tIns="68511" rIns="137023" bIns="68511" rtlCol="0">
            <a:spAutoFit/>
          </a:bodyPr>
          <a:lstStyle/>
          <a:p>
            <a:pPr algn="ctr" defTabSz="615526" rtl="0" hangingPunct="0">
              <a:defRPr/>
            </a:pPr>
            <a:r>
              <a:rPr lang="en-US" sz="1793" i="1" dirty="0">
                <a:solidFill>
                  <a:prstClr val="black"/>
                </a:solidFill>
                <a:latin typeface="Trebuchet MS"/>
                <a:ea typeface="+mn-ea"/>
                <a:cs typeface="Trebuchet MS"/>
                <a:sym typeface="Gill Sans Light"/>
              </a:rPr>
              <a:t>AJKD 2020 Mar; 75(3):435-452</a:t>
            </a:r>
          </a:p>
        </p:txBody>
      </p:sp>
      <p:pic>
        <p:nvPicPr>
          <p:cNvPr id="8" name="Imagem 7" descr="Tela de computador com texto preto sobre fundo branco&#10;&#10;Descrição gerada automaticamente">
            <a:extLst>
              <a:ext uri="{FF2B5EF4-FFF2-40B4-BE49-F238E27FC236}">
                <a16:creationId xmlns:a16="http://schemas.microsoft.com/office/drawing/2014/main" id="{5F1328F9-2E44-7049-94BE-D06360A01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711819"/>
            <a:ext cx="5867400" cy="4610100"/>
          </a:xfrm>
          <a:prstGeom prst="rect">
            <a:avLst/>
          </a:prstGeom>
        </p:spPr>
      </p:pic>
      <p:sp>
        <p:nvSpPr>
          <p:cNvPr id="9" name="CaixaDeTexto 3">
            <a:extLst>
              <a:ext uri="{FF2B5EF4-FFF2-40B4-BE49-F238E27FC236}">
                <a16:creationId xmlns:a16="http://schemas.microsoft.com/office/drawing/2014/main" id="{33BDC52D-DA4B-C24F-90D6-615516EABBD5}"/>
              </a:ext>
            </a:extLst>
          </p:cNvPr>
          <p:cNvSpPr txBox="1"/>
          <p:nvPr/>
        </p:nvSpPr>
        <p:spPr>
          <a:xfrm>
            <a:off x="533400" y="125845"/>
            <a:ext cx="17525999" cy="885098"/>
          </a:xfrm>
          <a:prstGeom prst="rect">
            <a:avLst/>
          </a:prstGeom>
          <a:noFill/>
        </p:spPr>
        <p:txBody>
          <a:bodyPr wrap="square" lIns="137080" tIns="68540" rIns="137080" bIns="68540" rtlCol="0">
            <a:spAutoFit/>
          </a:bodyPr>
          <a:lstStyle/>
          <a:p>
            <a:pPr algn="ctr" defTabSz="615526" rtl="0" hangingPunct="0"/>
            <a:r>
              <a:rPr lang="en-US" sz="4852" dirty="0">
                <a:solidFill>
                  <a:srgbClr val="A61702"/>
                </a:solidFill>
                <a:latin typeface="Gill Sans"/>
                <a:cs typeface="Gill Sans"/>
                <a:sym typeface="Gill Sans Light"/>
              </a:rPr>
              <a:t>DAMPs e PAMPs: </a:t>
            </a:r>
            <a:r>
              <a:rPr lang="en-US" sz="4852" dirty="0" err="1">
                <a:solidFill>
                  <a:srgbClr val="A61702"/>
                </a:solidFill>
                <a:latin typeface="Gill Sans"/>
                <a:cs typeface="Gill Sans"/>
                <a:sym typeface="Gill Sans Light"/>
              </a:rPr>
              <a:t>disfunção</a:t>
            </a:r>
            <a:r>
              <a:rPr lang="en-US" sz="4852" dirty="0">
                <a:solidFill>
                  <a:srgbClr val="A61702"/>
                </a:solidFill>
                <a:latin typeface="Gill Sans"/>
                <a:cs typeface="Gill Sans"/>
                <a:sym typeface="Gill Sans Light"/>
              </a:rPr>
              <a:t> </a:t>
            </a:r>
            <a:r>
              <a:rPr lang="en-US" sz="4852" dirty="0" err="1">
                <a:solidFill>
                  <a:srgbClr val="A61702"/>
                </a:solidFill>
                <a:latin typeface="Gill Sans"/>
                <a:cs typeface="Gill Sans"/>
                <a:sym typeface="Gill Sans Light"/>
              </a:rPr>
              <a:t>microcirculatória</a:t>
            </a:r>
            <a:r>
              <a:rPr lang="en-US" sz="4852" dirty="0">
                <a:solidFill>
                  <a:srgbClr val="A61702"/>
                </a:solidFill>
                <a:latin typeface="Gill Sans"/>
                <a:cs typeface="Gill Sans"/>
                <a:sym typeface="Gill Sans Light"/>
              </a:rPr>
              <a:t> renal</a:t>
            </a:r>
            <a:endParaRPr lang="en-GB" sz="4852" dirty="0">
              <a:solidFill>
                <a:srgbClr val="A61702"/>
              </a:solidFill>
              <a:latin typeface="Gill Sans"/>
              <a:cs typeface="Gill Sans"/>
              <a:sym typeface="Gill Sans Light"/>
            </a:endParaRPr>
          </a:p>
        </p:txBody>
      </p:sp>
      <p:pic>
        <p:nvPicPr>
          <p:cNvPr id="7" name="Imagem 6" descr="Diagrama&#10;&#10;Descrição gerada automaticamente">
            <a:extLst>
              <a:ext uri="{FF2B5EF4-FFF2-40B4-BE49-F238E27FC236}">
                <a16:creationId xmlns:a16="http://schemas.microsoft.com/office/drawing/2014/main" id="{8D678449-DCF8-1947-BB85-9A6FAEDF0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1427104"/>
            <a:ext cx="7874000" cy="7950200"/>
          </a:xfrm>
          <a:prstGeom prst="rect">
            <a:avLst/>
          </a:prstGeom>
        </p:spPr>
      </p:pic>
    </p:spTree>
    <p:extLst>
      <p:ext uri="{BB962C8B-B14F-4D97-AF65-F5344CB8AC3E}">
        <p14:creationId xmlns:p14="http://schemas.microsoft.com/office/powerpoint/2010/main" val="3854738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3">
            <a:extLst>
              <a:ext uri="{FF2B5EF4-FFF2-40B4-BE49-F238E27FC236}">
                <a16:creationId xmlns:a16="http://schemas.microsoft.com/office/drawing/2014/main" id="{33BDC52D-DA4B-C24F-90D6-615516EABBD5}"/>
              </a:ext>
            </a:extLst>
          </p:cNvPr>
          <p:cNvSpPr txBox="1"/>
          <p:nvPr/>
        </p:nvSpPr>
        <p:spPr>
          <a:xfrm>
            <a:off x="8525689" y="331132"/>
            <a:ext cx="11519647" cy="1631776"/>
          </a:xfrm>
          <a:prstGeom prst="rect">
            <a:avLst/>
          </a:prstGeom>
          <a:noFill/>
        </p:spPr>
        <p:txBody>
          <a:bodyPr wrap="square" lIns="137080" tIns="68540" rIns="137080" bIns="68540" rtlCol="0">
            <a:spAutoFit/>
          </a:bodyPr>
          <a:lstStyle/>
          <a:p>
            <a:pPr algn="ctr" defTabSz="615526" rtl="0" hangingPunct="0"/>
            <a:r>
              <a:rPr lang="en-US" sz="4852" dirty="0">
                <a:solidFill>
                  <a:srgbClr val="A61702"/>
                </a:solidFill>
                <a:latin typeface="Gill Sans"/>
                <a:cs typeface="Gill Sans"/>
                <a:sym typeface="Gill Sans Light"/>
              </a:rPr>
              <a:t>IRA </a:t>
            </a:r>
            <a:r>
              <a:rPr lang="en-US" sz="4852" dirty="0" err="1">
                <a:solidFill>
                  <a:srgbClr val="A61702"/>
                </a:solidFill>
                <a:latin typeface="Gill Sans"/>
                <a:cs typeface="Gill Sans"/>
                <a:sym typeface="Gill Sans Light"/>
              </a:rPr>
              <a:t>na</a:t>
            </a:r>
            <a:r>
              <a:rPr lang="en-US" sz="4852" dirty="0">
                <a:solidFill>
                  <a:srgbClr val="A61702"/>
                </a:solidFill>
                <a:latin typeface="Gill Sans"/>
                <a:cs typeface="Gill Sans"/>
                <a:sym typeface="Gill Sans Light"/>
              </a:rPr>
              <a:t> SEPSE </a:t>
            </a:r>
          </a:p>
          <a:p>
            <a:pPr algn="ctr" defTabSz="615526" rtl="0" hangingPunct="0"/>
            <a:r>
              <a:rPr lang="en-US" sz="4852" dirty="0" err="1">
                <a:solidFill>
                  <a:srgbClr val="A61702"/>
                </a:solidFill>
                <a:latin typeface="Gill Sans"/>
                <a:cs typeface="Gill Sans"/>
                <a:sym typeface="Gill Sans Light"/>
              </a:rPr>
              <a:t>Manejo</a:t>
            </a:r>
            <a:endParaRPr lang="en-GB" sz="4852" dirty="0">
              <a:solidFill>
                <a:srgbClr val="A61702"/>
              </a:solidFill>
              <a:latin typeface="Gill Sans"/>
              <a:cs typeface="Gill Sans"/>
              <a:sym typeface="Gill Sans Light"/>
            </a:endParaRPr>
          </a:p>
        </p:txBody>
      </p:sp>
      <p:sp>
        <p:nvSpPr>
          <p:cNvPr id="10" name="TextBox 5">
            <a:extLst>
              <a:ext uri="{FF2B5EF4-FFF2-40B4-BE49-F238E27FC236}">
                <a16:creationId xmlns:a16="http://schemas.microsoft.com/office/drawing/2014/main" id="{6A482FF3-7F68-0742-A401-AC9BFAE8A1A8}"/>
              </a:ext>
            </a:extLst>
          </p:cNvPr>
          <p:cNvSpPr txBox="1"/>
          <p:nvPr/>
        </p:nvSpPr>
        <p:spPr>
          <a:xfrm>
            <a:off x="10666013" y="9724354"/>
            <a:ext cx="7393387" cy="446137"/>
          </a:xfrm>
          <a:prstGeom prst="rect">
            <a:avLst/>
          </a:prstGeom>
          <a:noFill/>
        </p:spPr>
        <p:txBody>
          <a:bodyPr wrap="square" lIns="137023" tIns="68511" rIns="137023" bIns="68511" rtlCol="0">
            <a:spAutoFit/>
          </a:bodyPr>
          <a:lstStyle/>
          <a:p>
            <a:pPr algn="r"/>
            <a:r>
              <a:rPr lang="pt-BR" sz="2000" i="1" dirty="0" err="1"/>
              <a:t>Intensive</a:t>
            </a:r>
            <a:r>
              <a:rPr lang="pt-BR" sz="2000" i="1" dirty="0"/>
              <a:t> </a:t>
            </a:r>
            <a:r>
              <a:rPr lang="pt-BR" sz="2000" i="1" dirty="0" err="1"/>
              <a:t>Care</a:t>
            </a:r>
            <a:r>
              <a:rPr lang="pt-BR" sz="2000" i="1" dirty="0"/>
              <a:t> Med. 2021 Nov;47(11):1181-1247</a:t>
            </a:r>
            <a:endParaRPr lang="en-US" sz="2000" i="1" dirty="0">
              <a:solidFill>
                <a:prstClr val="black"/>
              </a:solidFill>
              <a:latin typeface="Trebuchet MS"/>
              <a:ea typeface="+mn-ea"/>
              <a:cs typeface="Trebuchet MS"/>
              <a:sym typeface="Gill Sans Light"/>
            </a:endParaRPr>
          </a:p>
        </p:txBody>
      </p:sp>
      <p:sp>
        <p:nvSpPr>
          <p:cNvPr id="11" name="TextBox 7">
            <a:extLst>
              <a:ext uri="{FF2B5EF4-FFF2-40B4-BE49-F238E27FC236}">
                <a16:creationId xmlns:a16="http://schemas.microsoft.com/office/drawing/2014/main" id="{84C4F12B-0A8B-824D-AB1D-4B2868B2EC8C}"/>
              </a:ext>
            </a:extLst>
          </p:cNvPr>
          <p:cNvSpPr txBox="1"/>
          <p:nvPr/>
        </p:nvSpPr>
        <p:spPr>
          <a:xfrm>
            <a:off x="10666013" y="2400300"/>
            <a:ext cx="7239000" cy="6186309"/>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u="sng" kern="1200" dirty="0">
                <a:solidFill>
                  <a:srgbClr val="44546A">
                    <a:lumMod val="75000"/>
                  </a:srgbClr>
                </a:solidFill>
                <a:latin typeface="Calibri"/>
                <a:ea typeface="+mn-ea"/>
                <a:cs typeface="+mn-cs"/>
              </a:rPr>
              <a:t>= </a:t>
            </a:r>
            <a:r>
              <a:rPr lang="en-US" sz="3600" u="sng" kern="1200" noProof="0" dirty="0">
                <a:solidFill>
                  <a:srgbClr val="44546A">
                    <a:lumMod val="75000"/>
                  </a:srgbClr>
                </a:solidFill>
                <a:latin typeface="Calibri"/>
                <a:ea typeface="+mn-ea"/>
                <a:cs typeface="+mn-cs"/>
              </a:rPr>
              <a:t>Bundle 1 hora da </a:t>
            </a:r>
            <a:r>
              <a:rPr lang="en-US" sz="3600" u="sng" kern="1200" noProof="0" dirty="0" err="1">
                <a:solidFill>
                  <a:srgbClr val="44546A">
                    <a:lumMod val="75000"/>
                  </a:srgbClr>
                </a:solidFill>
                <a:latin typeface="Calibri"/>
                <a:ea typeface="+mn-ea"/>
                <a:cs typeface="+mn-cs"/>
              </a:rPr>
              <a:t>sepse</a:t>
            </a:r>
            <a:r>
              <a:rPr lang="en-US" sz="3600" u="sng" kern="1200" noProof="0" dirty="0">
                <a:solidFill>
                  <a:srgbClr val="44546A">
                    <a:lumMod val="75000"/>
                  </a:srgbClr>
                </a:solidFill>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600" kern="1200" dirty="0">
              <a:solidFill>
                <a:srgbClr val="44546A">
                  <a:lumMod val="75000"/>
                </a:srgbClr>
              </a:solidFill>
              <a:latin typeface="Calibri"/>
              <a:ea typeface="+mn-ea"/>
              <a:cs typeface="+mn-cs"/>
            </a:endParaRPr>
          </a:p>
          <a:p>
            <a:pPr marL="571500" marR="0" lvl="0" indent="-571500" algn="l" defTabSz="914400" rtl="0" eaLnBrk="1" fontAlgn="auto" latinLnBrk="0" hangingPunct="1">
              <a:lnSpc>
                <a:spcPct val="100000"/>
              </a:lnSpc>
              <a:spcBef>
                <a:spcPts val="0"/>
              </a:spcBef>
              <a:spcAft>
                <a:spcPts val="0"/>
              </a:spcAft>
              <a:buClrTx/>
              <a:buSzTx/>
              <a:buFontTx/>
              <a:buChar char="-"/>
              <a:tabLst/>
              <a:defRPr/>
            </a:pPr>
            <a:r>
              <a:rPr lang="en-US" sz="3600" kern="1200" noProof="0" dirty="0" err="1">
                <a:solidFill>
                  <a:srgbClr val="44546A">
                    <a:lumMod val="75000"/>
                  </a:srgbClr>
                </a:solidFill>
                <a:latin typeface="Calibri"/>
                <a:ea typeface="+mn-ea"/>
                <a:cs typeface="+mn-cs"/>
              </a:rPr>
              <a:t>mensuração</a:t>
            </a:r>
            <a:r>
              <a:rPr lang="en-US" sz="3600" kern="1200" noProof="0" dirty="0">
                <a:solidFill>
                  <a:srgbClr val="44546A">
                    <a:lumMod val="75000"/>
                  </a:srgbClr>
                </a:solidFill>
                <a:latin typeface="Calibri"/>
                <a:ea typeface="+mn-ea"/>
                <a:cs typeface="+mn-cs"/>
              </a:rPr>
              <a:t> de </a:t>
            </a:r>
            <a:r>
              <a:rPr lang="en-US" sz="3600" kern="1200" noProof="0" dirty="0" err="1">
                <a:solidFill>
                  <a:srgbClr val="44546A">
                    <a:lumMod val="75000"/>
                  </a:srgbClr>
                </a:solidFill>
                <a:latin typeface="Calibri"/>
                <a:ea typeface="+mn-ea"/>
                <a:cs typeface="+mn-cs"/>
              </a:rPr>
              <a:t>lactato</a:t>
            </a:r>
            <a:r>
              <a:rPr lang="en-US" sz="3600" kern="1200" noProof="0" dirty="0">
                <a:solidFill>
                  <a:srgbClr val="44546A">
                    <a:lumMod val="75000"/>
                  </a:srgbClr>
                </a:solidFill>
                <a:latin typeface="Calibri"/>
                <a:ea typeface="+mn-ea"/>
                <a:cs typeface="+mn-cs"/>
              </a:rPr>
              <a:t>; </a:t>
            </a:r>
          </a:p>
          <a:p>
            <a:pPr marL="571500" marR="0" lvl="0" indent="-571500" algn="l" defTabSz="914400" rtl="0" eaLnBrk="1" fontAlgn="auto" latinLnBrk="0" hangingPunct="1">
              <a:lnSpc>
                <a:spcPct val="100000"/>
              </a:lnSpc>
              <a:spcBef>
                <a:spcPts val="0"/>
              </a:spcBef>
              <a:spcAft>
                <a:spcPts val="0"/>
              </a:spcAft>
              <a:buClrTx/>
              <a:buSzTx/>
              <a:buFontTx/>
              <a:buChar char="-"/>
              <a:tabLst/>
              <a:defRPr/>
            </a:pPr>
            <a:r>
              <a:rPr lang="en-US" sz="3600" kern="1200" noProof="0" dirty="0">
                <a:solidFill>
                  <a:srgbClr val="44546A">
                    <a:lumMod val="75000"/>
                  </a:srgbClr>
                </a:solidFill>
                <a:latin typeface="Calibri"/>
                <a:ea typeface="+mn-ea"/>
                <a:cs typeface="+mn-cs"/>
              </a:rPr>
              <a:t>coleta de </a:t>
            </a:r>
            <a:r>
              <a:rPr lang="en-US" sz="3600" kern="1200" noProof="0" dirty="0" err="1">
                <a:solidFill>
                  <a:srgbClr val="44546A">
                    <a:lumMod val="75000"/>
                  </a:srgbClr>
                </a:solidFill>
                <a:latin typeface="Calibri"/>
                <a:ea typeface="+mn-ea"/>
                <a:cs typeface="+mn-cs"/>
              </a:rPr>
              <a:t>culturas</a:t>
            </a:r>
            <a:r>
              <a:rPr lang="en-US" sz="3600" kern="1200" noProof="0" dirty="0">
                <a:solidFill>
                  <a:srgbClr val="44546A">
                    <a:lumMod val="75000"/>
                  </a:srgbClr>
                </a:solidFill>
                <a:latin typeface="Calibri"/>
                <a:ea typeface="+mn-ea"/>
                <a:cs typeface="+mn-cs"/>
              </a:rPr>
              <a:t>; </a:t>
            </a:r>
          </a:p>
          <a:p>
            <a:pPr marL="571500" marR="0" lvl="0" indent="-571500" algn="l" defTabSz="914400" rtl="0" eaLnBrk="1" fontAlgn="auto" latinLnBrk="0" hangingPunct="1">
              <a:lnSpc>
                <a:spcPct val="100000"/>
              </a:lnSpc>
              <a:spcBef>
                <a:spcPts val="0"/>
              </a:spcBef>
              <a:spcAft>
                <a:spcPts val="0"/>
              </a:spcAft>
              <a:buClrTx/>
              <a:buSzTx/>
              <a:buFontTx/>
              <a:buChar char="-"/>
              <a:tabLst/>
              <a:defRPr/>
            </a:pPr>
            <a:r>
              <a:rPr lang="en-US" sz="3600" kern="1200" noProof="0" dirty="0" err="1">
                <a:solidFill>
                  <a:srgbClr val="44546A">
                    <a:lumMod val="75000"/>
                  </a:srgbClr>
                </a:solidFill>
                <a:latin typeface="Calibri"/>
                <a:ea typeface="+mn-ea"/>
                <a:cs typeface="+mn-cs"/>
              </a:rPr>
              <a:t>administração</a:t>
            </a:r>
            <a:r>
              <a:rPr lang="en-US" sz="3600" kern="1200" noProof="0" dirty="0">
                <a:solidFill>
                  <a:srgbClr val="44546A">
                    <a:lumMod val="75000"/>
                  </a:srgbClr>
                </a:solidFill>
                <a:latin typeface="Calibri"/>
                <a:ea typeface="+mn-ea"/>
                <a:cs typeface="+mn-cs"/>
              </a:rPr>
              <a:t> de </a:t>
            </a:r>
            <a:r>
              <a:rPr lang="en-US" sz="3600" kern="1200" noProof="0" dirty="0" err="1">
                <a:solidFill>
                  <a:srgbClr val="44546A">
                    <a:lumMod val="75000"/>
                  </a:srgbClr>
                </a:solidFill>
                <a:latin typeface="Calibri"/>
                <a:ea typeface="+mn-ea"/>
                <a:cs typeface="+mn-cs"/>
              </a:rPr>
              <a:t>antibióticos</a:t>
            </a:r>
            <a:r>
              <a:rPr lang="en-US" sz="3600" kern="1200" noProof="0" dirty="0">
                <a:solidFill>
                  <a:srgbClr val="44546A">
                    <a:lumMod val="75000"/>
                  </a:srgbClr>
                </a:solidFill>
                <a:latin typeface="Calibri"/>
                <a:ea typeface="+mn-ea"/>
                <a:cs typeface="+mn-cs"/>
              </a:rPr>
              <a:t>;</a:t>
            </a:r>
          </a:p>
          <a:p>
            <a:pPr marL="571500" marR="0" lvl="0" indent="-571500" algn="l" defTabSz="914400" rtl="0" eaLnBrk="1" fontAlgn="auto" latinLnBrk="0" hangingPunct="1">
              <a:lnSpc>
                <a:spcPct val="100000"/>
              </a:lnSpc>
              <a:spcBef>
                <a:spcPts val="0"/>
              </a:spcBef>
              <a:spcAft>
                <a:spcPts val="0"/>
              </a:spcAft>
              <a:buClrTx/>
              <a:buSzTx/>
              <a:buFontTx/>
              <a:buChar char="-"/>
              <a:tabLst/>
              <a:defRPr/>
            </a:pPr>
            <a:r>
              <a:rPr lang="en-US" sz="3600" kern="1200" noProof="0" dirty="0" err="1">
                <a:solidFill>
                  <a:srgbClr val="44546A">
                    <a:lumMod val="75000"/>
                  </a:srgbClr>
                </a:solidFill>
                <a:latin typeface="Calibri"/>
                <a:ea typeface="+mn-ea"/>
                <a:cs typeface="+mn-cs"/>
              </a:rPr>
              <a:t>ressucitação</a:t>
            </a:r>
            <a:r>
              <a:rPr lang="en-US" sz="3600" kern="1200" noProof="0" dirty="0">
                <a:solidFill>
                  <a:srgbClr val="44546A">
                    <a:lumMod val="75000"/>
                  </a:srgbClr>
                </a:solidFill>
                <a:latin typeface="Calibri"/>
                <a:ea typeface="+mn-ea"/>
                <a:cs typeface="+mn-cs"/>
              </a:rPr>
              <a:t> </a:t>
            </a:r>
            <a:r>
              <a:rPr lang="en-US" sz="3600" kern="1200" noProof="0" dirty="0" err="1">
                <a:solidFill>
                  <a:srgbClr val="44546A">
                    <a:lumMod val="75000"/>
                  </a:srgbClr>
                </a:solidFill>
                <a:latin typeface="Calibri"/>
                <a:ea typeface="+mn-ea"/>
                <a:cs typeface="+mn-cs"/>
              </a:rPr>
              <a:t>volêmica</a:t>
            </a:r>
            <a:r>
              <a:rPr lang="en-US" sz="3600" kern="1200" noProof="0" dirty="0">
                <a:solidFill>
                  <a:srgbClr val="44546A">
                    <a:lumMod val="75000"/>
                  </a:srgbClr>
                </a:solidFill>
                <a:latin typeface="Calibri"/>
                <a:ea typeface="+mn-ea"/>
                <a:cs typeface="+mn-cs"/>
              </a:rPr>
              <a:t> com </a:t>
            </a:r>
            <a:r>
              <a:rPr lang="en-US" sz="3600" kern="1200" noProof="0" dirty="0" err="1">
                <a:solidFill>
                  <a:srgbClr val="44546A">
                    <a:lumMod val="75000"/>
                  </a:srgbClr>
                </a:solidFill>
                <a:latin typeface="Calibri"/>
                <a:ea typeface="+mn-ea"/>
                <a:cs typeface="+mn-cs"/>
              </a:rPr>
              <a:t>cristalóides</a:t>
            </a:r>
            <a:r>
              <a:rPr lang="en-US" sz="3600" kern="1200" noProof="0" dirty="0">
                <a:solidFill>
                  <a:srgbClr val="44546A">
                    <a:lumMod val="75000"/>
                  </a:srgbClr>
                </a:solidFill>
                <a:latin typeface="Calibri"/>
                <a:ea typeface="+mn-ea"/>
                <a:cs typeface="+mn-cs"/>
              </a:rPr>
              <a:t> (30mL/kg) se </a:t>
            </a:r>
            <a:r>
              <a:rPr lang="en-US" sz="3600" kern="1200" noProof="0" dirty="0" err="1">
                <a:solidFill>
                  <a:srgbClr val="44546A">
                    <a:lumMod val="75000"/>
                  </a:srgbClr>
                </a:solidFill>
                <a:latin typeface="Calibri"/>
                <a:ea typeface="+mn-ea"/>
                <a:cs typeface="+mn-cs"/>
              </a:rPr>
              <a:t>hipotensão</a:t>
            </a:r>
            <a:r>
              <a:rPr lang="en-US" sz="3600" kern="1200" noProof="0" dirty="0">
                <a:solidFill>
                  <a:srgbClr val="44546A">
                    <a:lumMod val="75000"/>
                  </a:srgbClr>
                </a:solidFill>
                <a:latin typeface="Calibri"/>
                <a:ea typeface="+mn-ea"/>
                <a:cs typeface="+mn-cs"/>
              </a:rPr>
              <a:t> </a:t>
            </a:r>
            <a:r>
              <a:rPr lang="en-US" sz="3600" kern="1200" noProof="0" dirty="0" err="1">
                <a:solidFill>
                  <a:srgbClr val="44546A">
                    <a:lumMod val="75000"/>
                  </a:srgbClr>
                </a:solidFill>
                <a:latin typeface="Calibri"/>
                <a:ea typeface="+mn-ea"/>
                <a:cs typeface="+mn-cs"/>
              </a:rPr>
              <a:t>ou</a:t>
            </a:r>
            <a:r>
              <a:rPr lang="en-US" sz="3600" kern="1200" noProof="0" dirty="0">
                <a:solidFill>
                  <a:srgbClr val="44546A">
                    <a:lumMod val="75000"/>
                  </a:srgbClr>
                </a:solidFill>
                <a:latin typeface="Calibri"/>
                <a:ea typeface="+mn-ea"/>
                <a:cs typeface="+mn-cs"/>
              </a:rPr>
              <a:t> hyperlactatemia</a:t>
            </a:r>
          </a:p>
          <a:p>
            <a:pPr marL="571500" marR="0" lvl="0" indent="-571500" algn="l" defTabSz="914400" rtl="0" eaLnBrk="1" fontAlgn="auto" latinLnBrk="0" hangingPunct="1">
              <a:lnSpc>
                <a:spcPct val="100000"/>
              </a:lnSpc>
              <a:spcBef>
                <a:spcPts val="0"/>
              </a:spcBef>
              <a:spcAft>
                <a:spcPts val="0"/>
              </a:spcAft>
              <a:buClrTx/>
              <a:buSzTx/>
              <a:buFontTx/>
              <a:buChar char="-"/>
              <a:tabLst/>
              <a:defRPr/>
            </a:pPr>
            <a:r>
              <a:rPr kumimoji="0" lang="en-US" sz="3600" i="0" u="none" strike="noStrike" kern="1200" cap="none" spc="0" normalizeH="0" baseline="0" dirty="0" err="1">
                <a:ln>
                  <a:noFill/>
                </a:ln>
                <a:solidFill>
                  <a:srgbClr val="44546A">
                    <a:lumMod val="75000"/>
                  </a:srgbClr>
                </a:solidFill>
                <a:effectLst/>
                <a:uLnTx/>
                <a:uFillTx/>
                <a:latin typeface="Calibri"/>
                <a:ea typeface="+mn-ea"/>
                <a:cs typeface="+mn-cs"/>
              </a:rPr>
              <a:t>Iniciar</a:t>
            </a:r>
            <a:r>
              <a:rPr kumimoji="0" lang="en-US" sz="3600" i="0" u="none" strike="noStrike" kern="1200" cap="none" spc="0" normalizeH="0" baseline="0" dirty="0">
                <a:ln>
                  <a:noFill/>
                </a:ln>
                <a:solidFill>
                  <a:srgbClr val="44546A">
                    <a:lumMod val="75000"/>
                  </a:srgbClr>
                </a:solidFill>
                <a:effectLst/>
                <a:uLnTx/>
                <a:uFillTx/>
                <a:latin typeface="Calibri"/>
                <a:ea typeface="+mn-ea"/>
                <a:cs typeface="+mn-cs"/>
              </a:rPr>
              <a:t> vasopressor (se </a:t>
            </a:r>
            <a:r>
              <a:rPr kumimoji="0" lang="en-US" sz="3600" i="0" u="none" strike="noStrike" kern="1200" cap="none" spc="0" normalizeH="0" baseline="0" dirty="0" err="1">
                <a:ln>
                  <a:noFill/>
                </a:ln>
                <a:solidFill>
                  <a:srgbClr val="44546A">
                    <a:lumMod val="75000"/>
                  </a:srgbClr>
                </a:solidFill>
                <a:effectLst/>
                <a:uLnTx/>
                <a:uFillTx/>
                <a:latin typeface="Calibri"/>
                <a:ea typeface="+mn-ea"/>
                <a:cs typeface="+mn-cs"/>
              </a:rPr>
              <a:t>volemia</a:t>
            </a:r>
            <a:r>
              <a:rPr kumimoji="0" lang="en-US" sz="3600" i="0" u="none" strike="noStrike" kern="1200" cap="none" spc="0" normalizeH="0" baseline="0" dirty="0">
                <a:ln>
                  <a:noFill/>
                </a:ln>
                <a:solidFill>
                  <a:srgbClr val="44546A">
                    <a:lumMod val="75000"/>
                  </a:srgbClr>
                </a:solidFill>
                <a:effectLst/>
                <a:uLnTx/>
                <a:uFillTx/>
                <a:latin typeface="Calibri"/>
                <a:ea typeface="+mn-ea"/>
                <a:cs typeface="+mn-cs"/>
              </a:rPr>
              <a:t> </a:t>
            </a:r>
            <a:r>
              <a:rPr kumimoji="0" lang="en-US" sz="3600" i="0" u="none" strike="noStrike" kern="1200" cap="none" spc="0" normalizeH="0" baseline="0" dirty="0" err="1">
                <a:ln>
                  <a:noFill/>
                </a:ln>
                <a:solidFill>
                  <a:srgbClr val="44546A">
                    <a:lumMod val="75000"/>
                  </a:srgbClr>
                </a:solidFill>
                <a:effectLst/>
                <a:uLnTx/>
                <a:uFillTx/>
                <a:latin typeface="Calibri"/>
                <a:ea typeface="+mn-ea"/>
                <a:cs typeface="+mn-cs"/>
              </a:rPr>
              <a:t>otimizada</a:t>
            </a:r>
            <a:r>
              <a:rPr kumimoji="0" lang="en-US" sz="3600" i="0" u="none" strike="noStrike" kern="1200" cap="none" spc="0" normalizeH="0" baseline="0" dirty="0">
                <a:ln>
                  <a:noFill/>
                </a:ln>
                <a:solidFill>
                  <a:srgbClr val="44546A">
                    <a:lumMod val="75000"/>
                  </a:srgbClr>
                </a:solidFill>
                <a:effectLst/>
                <a:uLnTx/>
                <a:uFillTx/>
                <a:latin typeface="Calibri"/>
                <a:ea typeface="+mn-ea"/>
                <a:cs typeface="+mn-cs"/>
              </a:rPr>
              <a:t> e </a:t>
            </a:r>
            <a:r>
              <a:rPr kumimoji="0" lang="en-US" sz="3600" i="0" u="none" strike="noStrike" kern="1200" cap="none" spc="0" normalizeH="0" baseline="0" dirty="0" err="1">
                <a:ln>
                  <a:noFill/>
                </a:ln>
                <a:solidFill>
                  <a:srgbClr val="44546A">
                    <a:lumMod val="75000"/>
                  </a:srgbClr>
                </a:solidFill>
                <a:effectLst/>
                <a:uLnTx/>
                <a:uFillTx/>
                <a:latin typeface="Calibri"/>
                <a:ea typeface="+mn-ea"/>
                <a:cs typeface="+mn-cs"/>
              </a:rPr>
              <a:t>persistencia</a:t>
            </a:r>
            <a:r>
              <a:rPr kumimoji="0" lang="en-US" sz="3600" i="0" u="none" strike="noStrike" kern="1200" cap="none" spc="0" normalizeH="0" baseline="0" dirty="0">
                <a:ln>
                  <a:noFill/>
                </a:ln>
                <a:solidFill>
                  <a:srgbClr val="44546A">
                    <a:lumMod val="75000"/>
                  </a:srgbClr>
                </a:solidFill>
                <a:effectLst/>
                <a:uLnTx/>
                <a:uFillTx/>
                <a:latin typeface="Calibri"/>
                <a:ea typeface="+mn-ea"/>
                <a:cs typeface="+mn-cs"/>
              </a:rPr>
              <a:t> de </a:t>
            </a:r>
            <a:r>
              <a:rPr kumimoji="0" lang="en-US" sz="3600" i="0" u="none" strike="noStrike" kern="1200" cap="none" spc="0" normalizeH="0" baseline="0" dirty="0" err="1">
                <a:ln>
                  <a:noFill/>
                </a:ln>
                <a:solidFill>
                  <a:srgbClr val="44546A">
                    <a:lumMod val="75000"/>
                  </a:srgbClr>
                </a:solidFill>
                <a:effectLst/>
                <a:uLnTx/>
                <a:uFillTx/>
                <a:latin typeface="Calibri"/>
                <a:ea typeface="+mn-ea"/>
                <a:cs typeface="+mn-cs"/>
              </a:rPr>
              <a:t>hipotensao</a:t>
            </a:r>
            <a:r>
              <a:rPr kumimoji="0" lang="en-US" sz="3600" i="0" u="none" strike="noStrike" kern="1200" cap="none" spc="0" normalizeH="0" baseline="0" dirty="0">
                <a:ln>
                  <a:noFill/>
                </a:ln>
                <a:solidFill>
                  <a:srgbClr val="44546A">
                    <a:lumMod val="75000"/>
                  </a:srgbClr>
                </a:solidFill>
                <a:effectLst/>
                <a:uLnTx/>
                <a:uFillTx/>
                <a:latin typeface="Calibri"/>
                <a:ea typeface="+mn-ea"/>
                <a:cs typeface="+mn-cs"/>
              </a:rPr>
              <a:t> = PAM &lt; 65 mmHg)</a:t>
            </a:r>
            <a:endParaRPr kumimoji="0" lang="en-US" sz="3600" i="0" u="none" strike="noStrike" kern="1200" cap="none" spc="0" normalizeH="0" baseline="0" noProof="0" dirty="0">
              <a:ln>
                <a:noFill/>
              </a:ln>
              <a:solidFill>
                <a:srgbClr val="44546A">
                  <a:lumMod val="75000"/>
                </a:srgbClr>
              </a:solidFill>
              <a:effectLst/>
              <a:uLnTx/>
              <a:uFillTx/>
              <a:latin typeface="Calibri"/>
              <a:ea typeface="+mn-ea"/>
              <a:cs typeface="+mn-cs"/>
            </a:endParaRPr>
          </a:p>
        </p:txBody>
      </p:sp>
      <p:pic>
        <p:nvPicPr>
          <p:cNvPr id="12" name="Imagem 11" descr="Diagrama&#10;&#10;Descrição gerada automaticamente com confiança média">
            <a:extLst>
              <a:ext uri="{FF2B5EF4-FFF2-40B4-BE49-F238E27FC236}">
                <a16:creationId xmlns:a16="http://schemas.microsoft.com/office/drawing/2014/main" id="{7EA8C5FB-AD87-CC44-A4A0-D42D5C1A4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5685"/>
            <a:ext cx="8589600" cy="10221315"/>
          </a:xfrm>
          <a:prstGeom prst="rect">
            <a:avLst/>
          </a:prstGeom>
        </p:spPr>
      </p:pic>
    </p:spTree>
    <p:extLst>
      <p:ext uri="{BB962C8B-B14F-4D97-AF65-F5344CB8AC3E}">
        <p14:creationId xmlns:p14="http://schemas.microsoft.com/office/powerpoint/2010/main" val="359687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12630855" y="9699269"/>
            <a:ext cx="3581910" cy="514019"/>
          </a:xfrm>
          <a:prstGeom prst="rect">
            <a:avLst/>
          </a:prstGeom>
          <a:ln w="12700">
            <a:miter lim="400000"/>
          </a:ln>
          <a:extLst>
            <a:ext uri="{C572A759-6A51-4108-AA02-DFA0A04FC94B}">
              <ma14:wrappingTextBoxFlag xmlns:ma14="http://schemas.microsoft.com/office/mac/drawingml/2011/main" xmlns="" val="1"/>
            </a:ext>
          </a:extLst>
        </p:spPr>
        <p:txBody>
          <a:bodyPr wrap="none" lIns="53578" tIns="53578" rIns="53578" bIns="53578" anchor="ctr">
            <a:spAutoFit/>
          </a:bodyPr>
          <a:lstStyle>
            <a:lvl1pPr>
              <a:defRPr sz="2500" i="1"/>
            </a:lvl1pPr>
          </a:lstStyle>
          <a:p>
            <a:r>
              <a:rPr sz="2637"/>
              <a:t>NEJM 2009; 361:62-72</a:t>
            </a:r>
          </a:p>
        </p:txBody>
      </p:sp>
      <p:pic>
        <p:nvPicPr>
          <p:cNvPr id="195" name="Captura de Tela 2017-08-23 às 16.26.27.png"/>
          <p:cNvPicPr>
            <a:picLocks noChangeAspect="1"/>
          </p:cNvPicPr>
          <p:nvPr/>
        </p:nvPicPr>
        <p:blipFill>
          <a:blip r:embed="rId2"/>
          <a:stretch>
            <a:fillRect/>
          </a:stretch>
        </p:blipFill>
        <p:spPr>
          <a:xfrm>
            <a:off x="2373114" y="46538"/>
            <a:ext cx="7613816" cy="10167135"/>
          </a:xfrm>
          <a:prstGeom prst="rect">
            <a:avLst/>
          </a:prstGeom>
          <a:ln w="25400">
            <a:miter lim="400000"/>
          </a:ln>
          <a:effectLst>
            <a:outerShdw blurRad="127000" dist="76200" dir="5520000" rotWithShape="0">
              <a:srgbClr val="000000">
                <a:alpha val="60000"/>
              </a:srgbClr>
            </a:outerShdw>
          </a:effectLst>
        </p:spPr>
      </p:pic>
      <p:sp>
        <p:nvSpPr>
          <p:cNvPr id="196" name="Shape 196"/>
          <p:cNvSpPr/>
          <p:nvPr/>
        </p:nvSpPr>
        <p:spPr>
          <a:xfrm>
            <a:off x="12328993" y="2177567"/>
            <a:ext cx="4185634" cy="5367334"/>
          </a:xfrm>
          <a:prstGeom prst="rect">
            <a:avLst/>
          </a:prstGeom>
          <a:solidFill>
            <a:schemeClr val="accent6">
              <a:satOff val="1848"/>
              <a:lumOff val="-15262"/>
            </a:schemeClr>
          </a:solidFill>
          <a:ln w="12700">
            <a:miter lim="400000"/>
          </a:ln>
          <a:extLst>
            <a:ext uri="{C572A759-6A51-4108-AA02-DFA0A04FC94B}">
              <ma14:wrappingTextBoxFlag xmlns:ma14="http://schemas.microsoft.com/office/mac/drawingml/2011/main" xmlns="" val="1"/>
            </a:ext>
          </a:extLst>
        </p:spPr>
        <p:txBody>
          <a:bodyPr lIns="53578" tIns="53578" rIns="53578" bIns="53578" anchor="ctr">
            <a:spAutoFit/>
          </a:bodyPr>
          <a:lstStyle/>
          <a:p>
            <a:pPr algn="ctr">
              <a:defRPr sz="2700">
                <a:solidFill>
                  <a:srgbClr val="FFFFFF"/>
                </a:solidFill>
                <a:latin typeface="Gill Sans SemiBold"/>
                <a:ea typeface="Gill Sans SemiBold"/>
                <a:cs typeface="Gill Sans SemiBold"/>
                <a:sym typeface="Gill Sans SemiBold"/>
              </a:defRPr>
            </a:pPr>
            <a:r>
              <a:rPr sz="2848" dirty="0"/>
              <a:t>VASOCONSTRICÇÃO INTRARENAL</a:t>
            </a:r>
          </a:p>
          <a:p>
            <a:pPr algn="ctr">
              <a:defRPr sz="2700">
                <a:solidFill>
                  <a:srgbClr val="FFFFFF"/>
                </a:solidFill>
                <a:latin typeface="Gill Sans SemiBold"/>
                <a:ea typeface="Gill Sans SemiBold"/>
                <a:cs typeface="Gill Sans SemiBold"/>
                <a:sym typeface="Gill Sans SemiBold"/>
              </a:defRPr>
            </a:pPr>
            <a:endParaRPr sz="2848" dirty="0"/>
          </a:p>
          <a:p>
            <a:pPr algn="ctr">
              <a:defRPr sz="2700">
                <a:solidFill>
                  <a:srgbClr val="FFFFFF"/>
                </a:solidFill>
                <a:latin typeface="Gill Sans SemiBold"/>
                <a:ea typeface="Gill Sans SemiBold"/>
                <a:cs typeface="Gill Sans SemiBold"/>
                <a:sym typeface="Gill Sans SemiBold"/>
              </a:defRPr>
            </a:pPr>
            <a:r>
              <a:rPr sz="2848" dirty="0"/>
              <a:t>+</a:t>
            </a:r>
          </a:p>
          <a:p>
            <a:pPr algn="ctr">
              <a:defRPr sz="2700">
                <a:solidFill>
                  <a:srgbClr val="FFFFFF"/>
                </a:solidFill>
                <a:latin typeface="Gill Sans SemiBold"/>
                <a:ea typeface="Gill Sans SemiBold"/>
                <a:cs typeface="Gill Sans SemiBold"/>
                <a:sym typeface="Gill Sans SemiBold"/>
              </a:defRPr>
            </a:pPr>
            <a:endParaRPr sz="2848" dirty="0"/>
          </a:p>
          <a:p>
            <a:pPr algn="ctr">
              <a:defRPr sz="2700">
                <a:solidFill>
                  <a:srgbClr val="FFFFFF"/>
                </a:solidFill>
                <a:latin typeface="Gill Sans SemiBold"/>
                <a:ea typeface="Gill Sans SemiBold"/>
                <a:cs typeface="Gill Sans SemiBold"/>
                <a:sym typeface="Gill Sans SemiBold"/>
              </a:defRPr>
            </a:pPr>
            <a:r>
              <a:rPr sz="2848" dirty="0"/>
              <a:t>INJÚRIA TUBULAR ISQUÊMICA E DIRETA</a:t>
            </a:r>
          </a:p>
          <a:p>
            <a:pPr algn="ctr">
              <a:defRPr sz="2700">
                <a:solidFill>
                  <a:srgbClr val="FFFFFF"/>
                </a:solidFill>
                <a:latin typeface="Gill Sans SemiBold"/>
                <a:ea typeface="Gill Sans SemiBold"/>
                <a:cs typeface="Gill Sans SemiBold"/>
                <a:sym typeface="Gill Sans SemiBold"/>
              </a:defRPr>
            </a:pPr>
            <a:endParaRPr sz="2848" dirty="0"/>
          </a:p>
          <a:p>
            <a:pPr algn="ctr">
              <a:defRPr sz="2700">
                <a:solidFill>
                  <a:srgbClr val="FFFFFF"/>
                </a:solidFill>
                <a:latin typeface="Gill Sans SemiBold"/>
                <a:ea typeface="Gill Sans SemiBold"/>
                <a:cs typeface="Gill Sans SemiBold"/>
                <a:sym typeface="Gill Sans SemiBold"/>
              </a:defRPr>
            </a:pPr>
            <a:r>
              <a:rPr sz="2848" dirty="0"/>
              <a:t>+</a:t>
            </a:r>
          </a:p>
          <a:p>
            <a:pPr algn="ctr">
              <a:defRPr sz="2700">
                <a:solidFill>
                  <a:srgbClr val="FFFFFF"/>
                </a:solidFill>
                <a:latin typeface="Gill Sans SemiBold"/>
                <a:ea typeface="Gill Sans SemiBold"/>
                <a:cs typeface="Gill Sans SemiBold"/>
                <a:sym typeface="Gill Sans SemiBold"/>
              </a:defRPr>
            </a:pPr>
            <a:endParaRPr sz="2848" dirty="0"/>
          </a:p>
          <a:p>
            <a:pPr algn="ctr">
              <a:defRPr sz="2700">
                <a:solidFill>
                  <a:srgbClr val="FFFFFF"/>
                </a:solidFill>
                <a:latin typeface="Gill Sans SemiBold"/>
                <a:ea typeface="Gill Sans SemiBold"/>
                <a:cs typeface="Gill Sans SemiBold"/>
                <a:sym typeface="Gill Sans SemiBold"/>
              </a:defRPr>
            </a:pPr>
            <a:r>
              <a:rPr sz="2848" dirty="0"/>
              <a:t>OBSTRUÇÃO </a:t>
            </a:r>
          </a:p>
          <a:p>
            <a:pPr algn="ctr">
              <a:defRPr sz="2700">
                <a:solidFill>
                  <a:srgbClr val="FFFFFF"/>
                </a:solidFill>
                <a:latin typeface="Gill Sans SemiBold"/>
                <a:ea typeface="Gill Sans SemiBold"/>
                <a:cs typeface="Gill Sans SemiBold"/>
                <a:sym typeface="Gill Sans SemiBold"/>
              </a:defRPr>
            </a:pPr>
            <a:r>
              <a:rPr sz="2848" dirty="0"/>
              <a:t>TUBULAR</a:t>
            </a:r>
          </a:p>
        </p:txBody>
      </p:sp>
      <p:sp>
        <p:nvSpPr>
          <p:cNvPr id="197" name="Shape 197"/>
          <p:cNvSpPr/>
          <p:nvPr/>
        </p:nvSpPr>
        <p:spPr>
          <a:xfrm>
            <a:off x="12328993" y="7950108"/>
            <a:ext cx="4185634" cy="1031532"/>
          </a:xfrm>
          <a:prstGeom prst="rect">
            <a:avLst/>
          </a:prstGeom>
          <a:solidFill>
            <a:srgbClr val="AB1802"/>
          </a:solidFill>
          <a:ln w="12700">
            <a:miter lim="400000"/>
          </a:ln>
          <a:extLst>
            <a:ext uri="{C572A759-6A51-4108-AA02-DFA0A04FC94B}">
              <ma14:wrappingTextBoxFlag xmlns:ma14="http://schemas.microsoft.com/office/mac/drawingml/2011/main" xmlns="" val="1"/>
            </a:ext>
          </a:extLst>
        </p:spPr>
        <p:txBody>
          <a:bodyPr lIns="53578" tIns="53578" rIns="53578" bIns="53578" anchor="ctr">
            <a:spAutoFit/>
          </a:bodyPr>
          <a:lstStyle/>
          <a:p>
            <a:pPr algn="ctr">
              <a:defRPr>
                <a:solidFill>
                  <a:srgbClr val="FFFFFF"/>
                </a:solidFill>
                <a:latin typeface="Gill Sans SemiBold"/>
                <a:ea typeface="Gill Sans SemiBold"/>
                <a:cs typeface="Gill Sans SemiBold"/>
                <a:sym typeface="Gill Sans SemiBold"/>
              </a:defRPr>
            </a:pPr>
            <a:r>
              <a:rPr sz="3000"/>
              <a:t>MIOGLOBINA</a:t>
            </a:r>
          </a:p>
          <a:p>
            <a:pPr algn="ctr">
              <a:defRPr>
                <a:solidFill>
                  <a:srgbClr val="FFFFFF"/>
                </a:solidFill>
                <a:latin typeface="Gill Sans SemiBold"/>
                <a:ea typeface="Gill Sans SemiBold"/>
                <a:cs typeface="Gill Sans SemiBold"/>
                <a:sym typeface="Gill Sans SemiBold"/>
              </a:defRPr>
            </a:pPr>
            <a:r>
              <a:rPr sz="3000"/>
              <a:t>17.000 Da</a:t>
            </a:r>
          </a:p>
        </p:txBody>
      </p:sp>
      <p:sp>
        <p:nvSpPr>
          <p:cNvPr id="9" name="CaixaDeTexto 3">
            <a:extLst>
              <a:ext uri="{FF2B5EF4-FFF2-40B4-BE49-F238E27FC236}">
                <a16:creationId xmlns:a16="http://schemas.microsoft.com/office/drawing/2014/main" id="{E99FDC8E-428D-F746-8B6B-80D70E0D761D}"/>
              </a:ext>
            </a:extLst>
          </p:cNvPr>
          <p:cNvSpPr txBox="1"/>
          <p:nvPr/>
        </p:nvSpPr>
        <p:spPr>
          <a:xfrm>
            <a:off x="8525689" y="331132"/>
            <a:ext cx="11519647" cy="1631776"/>
          </a:xfrm>
          <a:prstGeom prst="rect">
            <a:avLst/>
          </a:prstGeom>
          <a:noFill/>
        </p:spPr>
        <p:txBody>
          <a:bodyPr wrap="square" lIns="137080" tIns="68540" rIns="137080" bIns="68540" rtlCol="0">
            <a:spAutoFit/>
          </a:bodyPr>
          <a:lstStyle/>
          <a:p>
            <a:pPr algn="ctr" defTabSz="615526" rtl="0" hangingPunct="0"/>
            <a:r>
              <a:rPr lang="en-US" sz="4852" dirty="0">
                <a:solidFill>
                  <a:srgbClr val="A61702"/>
                </a:solidFill>
                <a:latin typeface="Gill Sans"/>
                <a:cs typeface="Gill Sans"/>
                <a:sym typeface="Gill Sans Light"/>
              </a:rPr>
              <a:t>IRA por </a:t>
            </a:r>
            <a:r>
              <a:rPr lang="en-US" sz="4852" dirty="0" err="1">
                <a:solidFill>
                  <a:srgbClr val="A61702"/>
                </a:solidFill>
                <a:latin typeface="Gill Sans"/>
                <a:cs typeface="Gill Sans"/>
                <a:sym typeface="Gill Sans Light"/>
              </a:rPr>
              <a:t>Rabdomiólise</a:t>
            </a:r>
            <a:endParaRPr lang="en-US" sz="4852" dirty="0">
              <a:solidFill>
                <a:srgbClr val="A61702"/>
              </a:solidFill>
              <a:latin typeface="Gill Sans"/>
              <a:cs typeface="Gill Sans"/>
              <a:sym typeface="Gill Sans Light"/>
            </a:endParaRPr>
          </a:p>
          <a:p>
            <a:pPr algn="ctr" defTabSz="615526" rtl="0" hangingPunct="0"/>
            <a:r>
              <a:rPr lang="en-US" sz="4852" dirty="0" err="1">
                <a:solidFill>
                  <a:srgbClr val="A61702"/>
                </a:solidFill>
                <a:latin typeface="Gill Sans"/>
                <a:cs typeface="Gill Sans"/>
                <a:sym typeface="Gill Sans Light"/>
              </a:rPr>
              <a:t>Fisiopatologia</a:t>
            </a:r>
            <a:endParaRPr lang="en-GB" sz="4852" dirty="0">
              <a:solidFill>
                <a:srgbClr val="A61702"/>
              </a:solidFill>
              <a:latin typeface="Gill Sans"/>
              <a:cs typeface="Gill Sans"/>
              <a:sym typeface="Gill Sans Light"/>
            </a:endParaRPr>
          </a:p>
        </p:txBody>
      </p:sp>
    </p:spTree>
    <p:extLst>
      <p:ext uri="{BB962C8B-B14F-4D97-AF65-F5344CB8AC3E}">
        <p14:creationId xmlns:p14="http://schemas.microsoft.com/office/powerpoint/2010/main" val="133680628"/>
      </p:ext>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71800" y="876300"/>
            <a:ext cx="12344400" cy="1059655"/>
          </a:xfrm>
        </p:spPr>
        <p:txBody>
          <a:bodyPr>
            <a:normAutofit fontScale="90000"/>
          </a:bodyPr>
          <a:lstStyle/>
          <a:p>
            <a:pPr>
              <a:defRPr/>
            </a:pPr>
            <a:r>
              <a:rPr lang="x-none" sz="5000" b="1">
                <a:solidFill>
                  <a:srgbClr val="008000"/>
                </a:solidFill>
                <a:cs typeface="Gill Sans"/>
              </a:rPr>
              <a:t>IRA </a:t>
            </a:r>
            <a:r>
              <a:rPr lang="pt-BR" sz="5000" b="1" dirty="0">
                <a:solidFill>
                  <a:srgbClr val="008000"/>
                </a:solidFill>
                <a:cs typeface="Gill Sans"/>
              </a:rPr>
              <a:t>por RABDOMIÓLISE</a:t>
            </a:r>
            <a:br>
              <a:rPr lang="pt-BR" sz="5000" b="1" dirty="0">
                <a:solidFill>
                  <a:srgbClr val="008000"/>
                </a:solidFill>
                <a:cs typeface="Gill Sans"/>
              </a:rPr>
            </a:br>
            <a:r>
              <a:rPr lang="pt-BR" sz="5000" b="1" dirty="0">
                <a:solidFill>
                  <a:srgbClr val="008000"/>
                </a:solidFill>
                <a:cs typeface="Gill Sans"/>
              </a:rPr>
              <a:t>achados característicos</a:t>
            </a:r>
            <a:br>
              <a:rPr lang="pt-BR" sz="5000" b="1" dirty="0">
                <a:solidFill>
                  <a:srgbClr val="008000"/>
                </a:solidFill>
                <a:cs typeface="Gill Sans"/>
              </a:rPr>
            </a:br>
            <a:endParaRPr lang="en-US" sz="5000" b="1" dirty="0">
              <a:solidFill>
                <a:srgbClr val="008000"/>
              </a:solidFill>
              <a:cs typeface="Gill Sans"/>
            </a:endParaRPr>
          </a:p>
        </p:txBody>
      </p:sp>
      <p:sp>
        <p:nvSpPr>
          <p:cNvPr id="5" name="TextBox 6">
            <a:extLst>
              <a:ext uri="{FF2B5EF4-FFF2-40B4-BE49-F238E27FC236}">
                <a16:creationId xmlns:a16="http://schemas.microsoft.com/office/drawing/2014/main" id="{9D3193CA-806C-AE46-9191-FC3AC1ADA255}"/>
              </a:ext>
            </a:extLst>
          </p:cNvPr>
          <p:cNvSpPr txBox="1"/>
          <p:nvPr/>
        </p:nvSpPr>
        <p:spPr>
          <a:xfrm>
            <a:off x="876300" y="1926208"/>
            <a:ext cx="16535400" cy="2400657"/>
          </a:xfrm>
          <a:prstGeom prst="rect">
            <a:avLst/>
          </a:prstGeom>
          <a:noFill/>
          <a:ln>
            <a:solidFill>
              <a:schemeClr val="tx2">
                <a:lumMod val="75000"/>
              </a:schemeClr>
            </a:solidFill>
          </a:ln>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kern="1200" dirty="0" err="1">
                <a:solidFill>
                  <a:srgbClr val="44546A">
                    <a:lumMod val="75000"/>
                  </a:srgbClr>
                </a:solidFill>
                <a:latin typeface="Calibri"/>
                <a:ea typeface="+mn-ea"/>
                <a:cs typeface="+mn-cs"/>
                <a:sym typeface="Wingdings" pitchFamily="2" charset="2"/>
              </a:rPr>
              <a:t>História</a:t>
            </a:r>
            <a:r>
              <a:rPr lang="en-US" sz="2500" kern="1200" dirty="0">
                <a:solidFill>
                  <a:srgbClr val="44546A">
                    <a:lumMod val="75000"/>
                  </a:srgbClr>
                </a:solidFill>
                <a:latin typeface="Calibri"/>
                <a:ea typeface="+mn-ea"/>
                <a:cs typeface="+mn-cs"/>
                <a:sym typeface="Wingdings" pitchFamily="2" charset="2"/>
              </a:rPr>
              <a:t> de trauma, </a:t>
            </a:r>
            <a:r>
              <a:rPr lang="en-US" sz="2500" kern="1200" dirty="0" err="1">
                <a:solidFill>
                  <a:srgbClr val="44546A">
                    <a:lumMod val="75000"/>
                  </a:srgbClr>
                </a:solidFill>
                <a:latin typeface="Calibri"/>
                <a:ea typeface="+mn-ea"/>
                <a:cs typeface="+mn-cs"/>
                <a:sym typeface="Wingdings" pitchFamily="2" charset="2"/>
              </a:rPr>
              <a:t>queimadura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ou</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sindrome</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compartimenal</a:t>
            </a:r>
            <a:r>
              <a:rPr lang="en-US" sz="2500" kern="1200" dirty="0">
                <a:solidFill>
                  <a:srgbClr val="44546A">
                    <a:lumMod val="75000"/>
                  </a:srgbClr>
                </a:solidFill>
                <a:latin typeface="Calibri"/>
                <a:ea typeface="+mn-ea"/>
                <a:cs typeface="+mn-cs"/>
                <a:sym typeface="Wingdings" pitchFamily="2" charset="2"/>
              </a:rPr>
              <a:t> OU </a:t>
            </a:r>
            <a:r>
              <a:rPr lang="en-US" sz="2500" kern="1200" dirty="0" err="1">
                <a:solidFill>
                  <a:srgbClr val="44546A">
                    <a:lumMod val="75000"/>
                  </a:srgbClr>
                </a:solidFill>
                <a:latin typeface="Calibri"/>
                <a:ea typeface="+mn-ea"/>
                <a:cs typeface="+mn-cs"/>
                <a:sym typeface="Wingdings" pitchFamily="2" charset="2"/>
              </a:rPr>
              <a:t>exercício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intenso</a:t>
            </a:r>
            <a:r>
              <a:rPr lang="en-US" sz="2500" kern="1200" dirty="0">
                <a:solidFill>
                  <a:srgbClr val="44546A">
                    <a:lumMod val="75000"/>
                  </a:srgbClr>
                </a:solidFill>
                <a:latin typeface="Calibri"/>
                <a:ea typeface="+mn-ea"/>
                <a:cs typeface="+mn-cs"/>
                <a:sym typeface="Wingdings" pitchFamily="2" charset="2"/>
              </a:rPr>
              <a:t> OU </a:t>
            </a:r>
            <a:r>
              <a:rPr lang="en-US" sz="2500" kern="1200" dirty="0" err="1">
                <a:solidFill>
                  <a:srgbClr val="44546A">
                    <a:lumMod val="75000"/>
                  </a:srgbClr>
                </a:solidFill>
                <a:latin typeface="Calibri"/>
                <a:ea typeface="+mn-ea"/>
                <a:cs typeface="+mn-cs"/>
                <a:sym typeface="Wingdings" pitchFamily="2" charset="2"/>
              </a:rPr>
              <a:t>drogas</a:t>
            </a:r>
            <a:r>
              <a:rPr lang="en-US" sz="2500" kern="1200" dirty="0">
                <a:solidFill>
                  <a:srgbClr val="44546A">
                    <a:lumMod val="75000"/>
                  </a:srgbClr>
                </a:solidFill>
                <a:latin typeface="Calibri"/>
                <a:ea typeface="+mn-ea"/>
                <a:cs typeface="+mn-cs"/>
                <a:sym typeface="Wingdings" pitchFamily="2" charset="2"/>
              </a:rPr>
              <a:t>/</a:t>
            </a:r>
            <a:r>
              <a:rPr lang="en-US" sz="2500" kern="1200" dirty="0" err="1">
                <a:solidFill>
                  <a:srgbClr val="44546A">
                    <a:lumMod val="75000"/>
                  </a:srgbClr>
                </a:solidFill>
                <a:latin typeface="Calibri"/>
                <a:ea typeface="+mn-ea"/>
                <a:cs typeface="+mn-cs"/>
                <a:sym typeface="Wingdings" pitchFamily="2" charset="2"/>
              </a:rPr>
              <a:t>toxinas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animais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peçonhentos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cocaína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heroina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metadona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estatinas</a:t>
            </a:r>
            <a:r>
              <a:rPr lang="en-US" sz="2500" kern="1200" dirty="0">
                <a:solidFill>
                  <a:srgbClr val="44546A">
                    <a:lumMod val="75000"/>
                  </a:srgbClr>
                </a:solidFill>
                <a:latin typeface="Calibri"/>
                <a:ea typeface="+mn-ea"/>
                <a:cs typeface="+mn-cs"/>
                <a:sym typeface="Wingdings" pitchFamily="2" charset="2"/>
              </a:rPr>
              <a:t> OU </a:t>
            </a:r>
            <a:r>
              <a:rPr lang="en-US" sz="2500" kern="1200" dirty="0" err="1">
                <a:solidFill>
                  <a:srgbClr val="44546A">
                    <a:lumMod val="75000"/>
                  </a:srgbClr>
                </a:solidFill>
                <a:latin typeface="Calibri"/>
                <a:ea typeface="+mn-ea"/>
                <a:cs typeface="+mn-cs"/>
                <a:sym typeface="Wingdings" pitchFamily="2" charset="2"/>
              </a:rPr>
              <a:t>imobilização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prolongada</a:t>
            </a:r>
            <a:r>
              <a:rPr lang="en-US" sz="2500" kern="1200" dirty="0">
                <a:solidFill>
                  <a:srgbClr val="44546A">
                    <a:lumMod val="75000"/>
                  </a:srgbClr>
                </a:solidFill>
                <a:latin typeface="Calibri"/>
                <a:ea typeface="+mn-ea"/>
                <a:cs typeface="+mn-cs"/>
                <a:sym typeface="Wingdings" pitchFamily="2" charset="2"/>
              </a:rPr>
              <a:t> OU </a:t>
            </a:r>
            <a:r>
              <a:rPr lang="en-US" sz="2500" kern="1200" dirty="0" err="1">
                <a:solidFill>
                  <a:srgbClr val="44546A">
                    <a:lumMod val="75000"/>
                  </a:srgbClr>
                </a:solidFill>
                <a:latin typeface="Calibri"/>
                <a:ea typeface="+mn-ea"/>
                <a:cs typeface="+mn-cs"/>
                <a:sym typeface="Wingdings" pitchFamily="2" charset="2"/>
              </a:rPr>
              <a:t>alguns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distúrbios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eletrolíticos</a:t>
            </a:r>
            <a:r>
              <a:rPr lang="en-US" sz="2500" kern="1200" dirty="0">
                <a:solidFill>
                  <a:srgbClr val="44546A">
                    <a:lumMod val="75000"/>
                  </a:srgbClr>
                </a:solidFill>
                <a:latin typeface="Calibri"/>
                <a:ea typeface="+mn-ea"/>
                <a:cs typeface="+mn-cs"/>
                <a:sym typeface="Wingdings" pitchFamily="2" charset="2"/>
              </a:rPr>
              <a:t> (Na+, K+, Ca+2 e PO4-) OU </a:t>
            </a:r>
            <a:r>
              <a:rPr lang="en-US" sz="2500" kern="1200" dirty="0" err="1">
                <a:solidFill>
                  <a:srgbClr val="44546A">
                    <a:lumMod val="75000"/>
                  </a:srgbClr>
                </a:solidFill>
                <a:latin typeface="Calibri"/>
                <a:ea typeface="+mn-ea"/>
                <a:cs typeface="+mn-cs"/>
                <a:sym typeface="Wingdings" pitchFamily="2" charset="2"/>
              </a:rPr>
              <a:t>algumas</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infecções</a:t>
            </a:r>
            <a:r>
              <a:rPr lang="en-US" sz="2500" kern="1200" dirty="0">
                <a:solidFill>
                  <a:srgbClr val="44546A">
                    <a:lumMod val="75000"/>
                  </a:srgbClr>
                </a:solidFill>
                <a:latin typeface="Calibri"/>
                <a:ea typeface="+mn-ea"/>
                <a:cs typeface="+mn-cs"/>
                <a:sym typeface="Wingdings" pitchFamily="2" charset="2"/>
              </a:rPr>
              <a:t>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b="1" kern="1200" dirty="0" err="1">
                <a:solidFill>
                  <a:srgbClr val="44546A">
                    <a:lumMod val="75000"/>
                  </a:srgbClr>
                </a:solidFill>
                <a:latin typeface="Calibri"/>
                <a:ea typeface="+mn-ea"/>
                <a:cs typeface="+mn-cs"/>
                <a:sym typeface="Wingdings" pitchFamily="2" charset="2"/>
              </a:rPr>
              <a:t>Elevação</a:t>
            </a:r>
            <a:r>
              <a:rPr lang="en-US" sz="2500" b="1" kern="1200" dirty="0">
                <a:solidFill>
                  <a:srgbClr val="44546A">
                    <a:lumMod val="75000"/>
                  </a:srgbClr>
                </a:solidFill>
                <a:latin typeface="Calibri"/>
                <a:ea typeface="+mn-ea"/>
                <a:cs typeface="+mn-cs"/>
                <a:sym typeface="Wingdings" pitchFamily="2" charset="2"/>
              </a:rPr>
              <a:t> de </a:t>
            </a:r>
            <a:r>
              <a:rPr lang="en-US" sz="2500" b="1" kern="1200" dirty="0" err="1">
                <a:solidFill>
                  <a:srgbClr val="44546A">
                    <a:lumMod val="75000"/>
                  </a:srgbClr>
                </a:solidFill>
                <a:latin typeface="Calibri"/>
                <a:ea typeface="+mn-ea"/>
                <a:cs typeface="+mn-cs"/>
                <a:sym typeface="Wingdings" pitchFamily="2" charset="2"/>
              </a:rPr>
              <a:t>enzimas</a:t>
            </a:r>
            <a:r>
              <a:rPr lang="en-US" sz="2500" b="1" kern="1200" dirty="0">
                <a:solidFill>
                  <a:srgbClr val="44546A">
                    <a:lumMod val="75000"/>
                  </a:srgbClr>
                </a:solidFill>
                <a:latin typeface="Calibri"/>
                <a:ea typeface="+mn-ea"/>
                <a:cs typeface="+mn-cs"/>
                <a:sym typeface="Wingdings" pitchFamily="2" charset="2"/>
              </a:rPr>
              <a:t> </a:t>
            </a:r>
            <a:r>
              <a:rPr lang="en-US" sz="2500" b="1" kern="1200" dirty="0" err="1">
                <a:solidFill>
                  <a:srgbClr val="44546A">
                    <a:lumMod val="75000"/>
                  </a:srgbClr>
                </a:solidFill>
                <a:latin typeface="Calibri"/>
                <a:ea typeface="+mn-ea"/>
                <a:cs typeface="+mn-cs"/>
                <a:sym typeface="Wingdings" pitchFamily="2" charset="2"/>
              </a:rPr>
              <a:t>musculares</a:t>
            </a:r>
            <a:r>
              <a:rPr lang="en-US" sz="2500" b="1" kern="1200" dirty="0">
                <a:solidFill>
                  <a:srgbClr val="44546A">
                    <a:lumMod val="75000"/>
                  </a:srgbClr>
                </a:solidFill>
                <a:latin typeface="Calibri"/>
                <a:ea typeface="+mn-ea"/>
                <a:cs typeface="+mn-cs"/>
                <a:sym typeface="Wingdings" pitchFamily="2" charset="2"/>
              </a:rPr>
              <a:t> </a:t>
            </a:r>
            <a:r>
              <a:rPr lang="en-US" sz="2500" kern="1200" dirty="0">
                <a:solidFill>
                  <a:srgbClr val="44546A">
                    <a:lumMod val="75000"/>
                  </a:srgbClr>
                </a:solidFill>
                <a:latin typeface="Calibri"/>
                <a:ea typeface="+mn-ea"/>
                <a:cs typeface="+mn-cs"/>
                <a:sym typeface="Wingdings" pitchFamily="2" charset="2"/>
              </a:rPr>
              <a:t>(CPK e </a:t>
            </a:r>
            <a:r>
              <a:rPr lang="en-US" sz="2500" kern="1200" dirty="0" err="1">
                <a:solidFill>
                  <a:srgbClr val="44546A">
                    <a:lumMod val="75000"/>
                  </a:srgbClr>
                </a:solidFill>
                <a:latin typeface="Calibri"/>
                <a:ea typeface="+mn-ea"/>
                <a:cs typeface="+mn-cs"/>
                <a:sym typeface="Wingdings" pitchFamily="2" charset="2"/>
              </a:rPr>
              <a:t>mioglobina</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além</a:t>
            </a:r>
            <a:r>
              <a:rPr lang="en-US" sz="2500" kern="1200" dirty="0">
                <a:solidFill>
                  <a:srgbClr val="44546A">
                    <a:lumMod val="75000"/>
                  </a:srgbClr>
                </a:solidFill>
                <a:latin typeface="Calibri"/>
                <a:ea typeface="+mn-ea"/>
                <a:cs typeface="+mn-cs"/>
                <a:sym typeface="Wingdings" pitchFamily="2" charset="2"/>
              </a:rPr>
              <a:t> de </a:t>
            </a:r>
            <a:r>
              <a:rPr lang="en-US" sz="2500" b="1" kern="1200" dirty="0" err="1">
                <a:solidFill>
                  <a:srgbClr val="44546A">
                    <a:lumMod val="75000"/>
                  </a:srgbClr>
                </a:solidFill>
                <a:latin typeface="Calibri"/>
                <a:ea typeface="+mn-ea"/>
                <a:cs typeface="+mn-cs"/>
                <a:sym typeface="Wingdings" pitchFamily="2" charset="2"/>
              </a:rPr>
              <a:t>hipercalemia</a:t>
            </a:r>
            <a:r>
              <a:rPr lang="en-US" sz="2500" b="1" kern="1200" dirty="0">
                <a:solidFill>
                  <a:srgbClr val="44546A">
                    <a:lumMod val="75000"/>
                  </a:srgbClr>
                </a:solidFill>
                <a:latin typeface="Calibri"/>
                <a:ea typeface="+mn-ea"/>
                <a:cs typeface="+mn-cs"/>
                <a:sym typeface="Wingdings" pitchFamily="2" charset="2"/>
              </a:rPr>
              <a:t>, </a:t>
            </a:r>
            <a:r>
              <a:rPr lang="en-US" sz="2500" b="1" kern="1200" dirty="0" err="1">
                <a:solidFill>
                  <a:srgbClr val="44546A">
                    <a:lumMod val="75000"/>
                  </a:srgbClr>
                </a:solidFill>
                <a:latin typeface="Calibri"/>
                <a:ea typeface="+mn-ea"/>
                <a:cs typeface="+mn-cs"/>
                <a:sym typeface="Wingdings" pitchFamily="2" charset="2"/>
              </a:rPr>
              <a:t>hiperfosfatemia</a:t>
            </a:r>
            <a:r>
              <a:rPr lang="en-US" sz="2500" b="1" kern="1200" dirty="0">
                <a:solidFill>
                  <a:srgbClr val="44546A">
                    <a:lumMod val="75000"/>
                  </a:srgbClr>
                </a:solidFill>
                <a:latin typeface="Calibri"/>
                <a:ea typeface="+mn-ea"/>
                <a:cs typeface="+mn-cs"/>
                <a:sym typeface="Wingdings" pitchFamily="2" charset="2"/>
              </a:rPr>
              <a:t> e hypocalcemia + </a:t>
            </a:r>
            <a:r>
              <a:rPr lang="en-US" sz="2500" b="1" kern="1200" dirty="0" err="1">
                <a:solidFill>
                  <a:srgbClr val="44546A">
                    <a:lumMod val="75000"/>
                  </a:srgbClr>
                </a:solidFill>
                <a:latin typeface="Calibri"/>
                <a:ea typeface="+mn-ea"/>
                <a:cs typeface="+mn-cs"/>
                <a:sym typeface="Wingdings" pitchFamily="2" charset="2"/>
              </a:rPr>
              <a:t>acidose</a:t>
            </a:r>
            <a:r>
              <a:rPr lang="en-US" sz="2500" b="1" kern="1200" dirty="0">
                <a:solidFill>
                  <a:srgbClr val="44546A">
                    <a:lumMod val="75000"/>
                  </a:srgbClr>
                </a:solidFill>
                <a:latin typeface="Calibri"/>
                <a:ea typeface="+mn-ea"/>
                <a:cs typeface="+mn-cs"/>
                <a:sym typeface="Wingdings" pitchFamily="2" charset="2"/>
              </a:rPr>
              <a:t> </a:t>
            </a:r>
            <a:r>
              <a:rPr lang="en-US" sz="2500" b="1" kern="1200" dirty="0" err="1">
                <a:solidFill>
                  <a:srgbClr val="44546A">
                    <a:lumMod val="75000"/>
                  </a:srgbClr>
                </a:solidFill>
                <a:latin typeface="Calibri"/>
                <a:ea typeface="+mn-ea"/>
                <a:cs typeface="+mn-cs"/>
                <a:sym typeface="Wingdings" pitchFamily="2" charset="2"/>
              </a:rPr>
              <a:t>metabólica</a:t>
            </a:r>
            <a:endParaRPr lang="en-US" sz="2500" b="1" kern="1200" dirty="0">
              <a:solidFill>
                <a:srgbClr val="44546A">
                  <a:lumMod val="75000"/>
                </a:srgbClr>
              </a:solidFill>
              <a:latin typeface="Calibri"/>
              <a:ea typeface="+mn-ea"/>
              <a:cs typeface="+mn-cs"/>
              <a:sym typeface="Wingdings" pitchFamily="2" charset="2"/>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500" b="1"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Mioglobinúria</a:t>
            </a:r>
            <a:endParaRPr kumimoji="0" lang="en-US" sz="2500" b="1"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p:txBody>
      </p:sp>
      <p:sp>
        <p:nvSpPr>
          <p:cNvPr id="9" name="Title 1">
            <a:extLst>
              <a:ext uri="{FF2B5EF4-FFF2-40B4-BE49-F238E27FC236}">
                <a16:creationId xmlns:a16="http://schemas.microsoft.com/office/drawing/2014/main" id="{B5F3C947-8FE8-2F49-BDBC-713C815F470B}"/>
              </a:ext>
            </a:extLst>
          </p:cNvPr>
          <p:cNvSpPr txBox="1">
            <a:spLocks/>
          </p:cNvSpPr>
          <p:nvPr/>
        </p:nvSpPr>
        <p:spPr bwMode="auto">
          <a:xfrm>
            <a:off x="2971800" y="4432148"/>
            <a:ext cx="12344400" cy="1059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normAutofit fontScale="97500"/>
          </a:bodyPr>
          <a:lst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a:lstStyle>
          <a:p>
            <a:pPr marL="0" marR="0" lvl="0" indent="0" algn="ctr" defTabSz="685230" rtl="0" eaLnBrk="0" fontAlgn="base" latinLnBrk="0" hangingPunct="0">
              <a:lnSpc>
                <a:spcPct val="100000"/>
              </a:lnSpc>
              <a:spcBef>
                <a:spcPct val="0"/>
              </a:spcBef>
              <a:spcAft>
                <a:spcPct val="0"/>
              </a:spcAft>
              <a:buClrTx/>
              <a:buSzTx/>
              <a:buFontTx/>
              <a:buNone/>
              <a:tabLst/>
              <a:defRPr/>
            </a:pPr>
            <a:r>
              <a:rPr kumimoji="0" lang="pt-BR" sz="4500" b="1" i="0" u="none" strike="noStrike" kern="1200" cap="none" spc="0" normalizeH="0" baseline="0" noProof="0" dirty="0">
                <a:ln>
                  <a:noFill/>
                </a:ln>
                <a:solidFill>
                  <a:srgbClr val="FF0000"/>
                </a:solidFill>
                <a:effectLst/>
                <a:uLnTx/>
                <a:uFillTx/>
                <a:latin typeface="Calibri"/>
                <a:ea typeface="ＭＳ Ｐゴシック" charset="0"/>
                <a:cs typeface="Gill Sans"/>
              </a:rPr>
              <a:t>MANEJO CLÍNICO</a:t>
            </a:r>
            <a:endParaRPr kumimoji="0" lang="en-US" sz="4500" b="1" i="0" u="none" strike="noStrike" kern="1200" cap="none" spc="0" normalizeH="0" baseline="0" noProof="0" dirty="0">
              <a:ln>
                <a:noFill/>
              </a:ln>
              <a:solidFill>
                <a:srgbClr val="FF0000"/>
              </a:solidFill>
              <a:effectLst/>
              <a:uLnTx/>
              <a:uFillTx/>
              <a:latin typeface="Calibri"/>
              <a:ea typeface="ＭＳ Ｐゴシック" charset="0"/>
              <a:cs typeface="Gill Sans"/>
            </a:endParaRPr>
          </a:p>
        </p:txBody>
      </p:sp>
      <p:sp>
        <p:nvSpPr>
          <p:cNvPr id="15" name="TextBox 6">
            <a:extLst>
              <a:ext uri="{FF2B5EF4-FFF2-40B4-BE49-F238E27FC236}">
                <a16:creationId xmlns:a16="http://schemas.microsoft.com/office/drawing/2014/main" id="{C2844134-39F1-9443-A608-644B3A270A2A}"/>
              </a:ext>
            </a:extLst>
          </p:cNvPr>
          <p:cNvSpPr txBox="1"/>
          <p:nvPr/>
        </p:nvSpPr>
        <p:spPr>
          <a:xfrm>
            <a:off x="876300" y="5414661"/>
            <a:ext cx="16535400" cy="4247317"/>
          </a:xfrm>
          <a:prstGeom prst="rect">
            <a:avLst/>
          </a:prstGeom>
          <a:noFill/>
          <a:ln>
            <a:solidFill>
              <a:schemeClr val="tx2">
                <a:lumMod val="75000"/>
              </a:schemeClr>
            </a:solidFill>
          </a:ln>
        </p:spPr>
        <p:txBody>
          <a:bodyPr wrap="square" rtlCol="0">
            <a:spAutoFit/>
          </a:bodyPr>
          <a:lstStyle/>
          <a:p>
            <a:pPr marL="514350" marR="0" lvl="0" indent="-514350" algn="just" defTabSz="914400" rtl="0" eaLnBrk="1" fontAlgn="auto" latinLnBrk="0" hangingPunct="1">
              <a:lnSpc>
                <a:spcPct val="100000"/>
              </a:lnSpc>
              <a:spcBef>
                <a:spcPts val="0"/>
              </a:spcBef>
              <a:spcAft>
                <a:spcPts val="0"/>
              </a:spcAft>
              <a:buClrTx/>
              <a:buSzTx/>
              <a:buAutoNum type="arabicPeriod"/>
              <a:tabLst/>
              <a:defRPr/>
            </a:pPr>
            <a:r>
              <a:rPr lang="en-US" sz="3000" b="1" kern="1200" dirty="0">
                <a:solidFill>
                  <a:srgbClr val="44546A">
                    <a:lumMod val="75000"/>
                  </a:srgbClr>
                </a:solidFill>
                <a:latin typeface="Calibri"/>
                <a:ea typeface="+mn-ea"/>
                <a:cs typeface="+mn-cs"/>
                <a:sym typeface="Wingdings" pitchFamily="2" charset="2"/>
              </a:rPr>
              <a:t>HIDRATAÇÃO VENOSA PARA RESTAURAÇAO DE VOLEMIA + OBJETIVO  DE REDUZIR A LESÃO TUBULAR INDUZIDA PELA MIOGLOBINA</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kern="1200" dirty="0" err="1">
                <a:solidFill>
                  <a:srgbClr val="44546A">
                    <a:lumMod val="75000"/>
                  </a:srgbClr>
                </a:solidFill>
                <a:latin typeface="Calibri"/>
                <a:ea typeface="+mn-ea"/>
                <a:cs typeface="+mn-cs"/>
                <a:sym typeface="Wingdings" pitchFamily="2" charset="2"/>
              </a:rPr>
              <a:t>Uso</a:t>
            </a:r>
            <a:r>
              <a:rPr lang="en-US" sz="3000" kern="1200" dirty="0">
                <a:solidFill>
                  <a:srgbClr val="44546A">
                    <a:lumMod val="75000"/>
                  </a:srgbClr>
                </a:solidFill>
                <a:latin typeface="Calibri"/>
                <a:ea typeface="+mn-ea"/>
                <a:cs typeface="+mn-cs"/>
                <a:sym typeface="Wingdings" pitchFamily="2" charset="2"/>
              </a:rPr>
              <a:t> de </a:t>
            </a:r>
            <a:r>
              <a:rPr lang="en-US" sz="3000" kern="1200" dirty="0" err="1">
                <a:solidFill>
                  <a:srgbClr val="44546A">
                    <a:lumMod val="75000"/>
                  </a:srgbClr>
                </a:solidFill>
                <a:latin typeface="Calibri"/>
                <a:ea typeface="+mn-ea"/>
                <a:cs typeface="+mn-cs"/>
                <a:sym typeface="Wingdings" pitchFamily="2" charset="2"/>
              </a:rPr>
              <a:t>soluções</a:t>
            </a:r>
            <a:r>
              <a:rPr lang="en-US" sz="3000" kern="1200" dirty="0">
                <a:solidFill>
                  <a:srgbClr val="44546A">
                    <a:lumMod val="75000"/>
                  </a:srgbClr>
                </a:solidFill>
                <a:latin typeface="Calibri"/>
                <a:ea typeface="+mn-ea"/>
                <a:cs typeface="+mn-cs"/>
                <a:sym typeface="Wingdings" pitchFamily="2" charset="2"/>
              </a:rPr>
              <a:t> </a:t>
            </a:r>
            <a:r>
              <a:rPr lang="en-US" sz="3000" kern="1200" dirty="0" err="1">
                <a:solidFill>
                  <a:srgbClr val="44546A">
                    <a:lumMod val="75000"/>
                  </a:srgbClr>
                </a:solidFill>
                <a:latin typeface="Calibri"/>
                <a:ea typeface="+mn-ea"/>
                <a:cs typeface="+mn-cs"/>
                <a:sym typeface="Wingdings" pitchFamily="2" charset="2"/>
              </a:rPr>
              <a:t>cristalóides</a:t>
            </a:r>
            <a:r>
              <a:rPr lang="en-US" sz="3000" kern="1200" dirty="0">
                <a:solidFill>
                  <a:srgbClr val="44546A">
                    <a:lumMod val="75000"/>
                  </a:srgbClr>
                </a:solidFill>
                <a:latin typeface="Calibri"/>
                <a:ea typeface="+mn-ea"/>
                <a:cs typeface="+mn-cs"/>
                <a:sym typeface="Wingdings" pitchFamily="2" charset="2"/>
              </a:rPr>
              <a:t> </a:t>
            </a:r>
            <a:r>
              <a:rPr lang="en-US" sz="3000" kern="1200" dirty="0" err="1">
                <a:solidFill>
                  <a:srgbClr val="44546A">
                    <a:lumMod val="75000"/>
                  </a:srgbClr>
                </a:solidFill>
                <a:latin typeface="Calibri"/>
                <a:ea typeface="+mn-ea"/>
                <a:cs typeface="+mn-cs"/>
                <a:sym typeface="Wingdings" pitchFamily="2" charset="2"/>
              </a:rPr>
              <a:t>preferencialmente</a:t>
            </a:r>
            <a:r>
              <a:rPr lang="en-US" sz="3000" kern="1200" dirty="0">
                <a:solidFill>
                  <a:srgbClr val="44546A">
                    <a:lumMod val="75000"/>
                  </a:srgbClr>
                </a:solidFill>
                <a:latin typeface="Calibri"/>
                <a:ea typeface="+mn-ea"/>
                <a:cs typeface="+mn-cs"/>
                <a:sym typeface="Wingdings" pitchFamily="2" charset="2"/>
              </a:rPr>
              <a:t> </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kern="1200" dirty="0" err="1">
                <a:solidFill>
                  <a:srgbClr val="44546A">
                    <a:lumMod val="75000"/>
                  </a:srgbClr>
                </a:solidFill>
                <a:latin typeface="Calibri"/>
                <a:ea typeface="+mn-ea"/>
                <a:cs typeface="+mn-cs"/>
                <a:sym typeface="Wingdings" pitchFamily="2" charset="2"/>
              </a:rPr>
              <a:t>Débito</a:t>
            </a:r>
            <a:r>
              <a:rPr lang="en-US" sz="3000" kern="1200" dirty="0">
                <a:solidFill>
                  <a:srgbClr val="44546A">
                    <a:lumMod val="75000"/>
                  </a:srgbClr>
                </a:solidFill>
                <a:latin typeface="Calibri"/>
                <a:ea typeface="+mn-ea"/>
                <a:cs typeface="+mn-cs"/>
                <a:sym typeface="Wingdings" pitchFamily="2" charset="2"/>
              </a:rPr>
              <a:t> </a:t>
            </a:r>
            <a:r>
              <a:rPr lang="en-US" sz="3000" kern="1200" dirty="0" err="1">
                <a:solidFill>
                  <a:srgbClr val="44546A">
                    <a:lumMod val="75000"/>
                  </a:srgbClr>
                </a:solidFill>
                <a:latin typeface="Calibri"/>
                <a:ea typeface="+mn-ea"/>
                <a:cs typeface="+mn-cs"/>
                <a:sym typeface="Wingdings" pitchFamily="2" charset="2"/>
              </a:rPr>
              <a:t>urinário</a:t>
            </a:r>
            <a:r>
              <a:rPr lang="en-US" sz="3000" kern="1200" dirty="0">
                <a:solidFill>
                  <a:srgbClr val="44546A">
                    <a:lumMod val="75000"/>
                  </a:srgbClr>
                </a:solidFill>
                <a:latin typeface="Calibri"/>
                <a:ea typeface="+mn-ea"/>
                <a:cs typeface="+mn-cs"/>
                <a:sym typeface="Wingdings" pitchFamily="2" charset="2"/>
              </a:rPr>
              <a:t> com </a:t>
            </a:r>
            <a:r>
              <a:rPr lang="en-US" sz="3000" kern="1200" dirty="0" err="1">
                <a:solidFill>
                  <a:srgbClr val="44546A">
                    <a:lumMod val="75000"/>
                  </a:srgbClr>
                </a:solidFill>
                <a:latin typeface="Calibri"/>
                <a:ea typeface="+mn-ea"/>
                <a:cs typeface="+mn-cs"/>
                <a:sym typeface="Wingdings" pitchFamily="2" charset="2"/>
              </a:rPr>
              <a:t>alvo</a:t>
            </a:r>
            <a:r>
              <a:rPr lang="en-US" sz="3000" kern="1200" dirty="0">
                <a:solidFill>
                  <a:srgbClr val="44546A">
                    <a:lumMod val="75000"/>
                  </a:srgbClr>
                </a:solidFill>
                <a:latin typeface="Calibri"/>
                <a:ea typeface="+mn-ea"/>
                <a:cs typeface="+mn-cs"/>
                <a:sym typeface="Wingdings" pitchFamily="2" charset="2"/>
              </a:rPr>
              <a:t> &gt; 2mL/kg/h </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kern="1200" dirty="0" err="1">
                <a:solidFill>
                  <a:srgbClr val="44546A">
                    <a:lumMod val="75000"/>
                  </a:srgbClr>
                </a:solidFill>
                <a:latin typeface="Calibri"/>
                <a:ea typeface="+mn-ea"/>
                <a:cs typeface="+mn-cs"/>
                <a:sym typeface="Wingdings" pitchFamily="2" charset="2"/>
              </a:rPr>
              <a:t>Avaliar</a:t>
            </a:r>
            <a:r>
              <a:rPr lang="en-US" sz="3000" kern="1200" dirty="0">
                <a:solidFill>
                  <a:srgbClr val="44546A">
                    <a:lumMod val="75000"/>
                  </a:srgbClr>
                </a:solidFill>
                <a:latin typeface="Calibri"/>
                <a:ea typeface="+mn-ea"/>
                <a:cs typeface="+mn-cs"/>
                <a:sym typeface="Wingdings" pitchFamily="2" charset="2"/>
              </a:rPr>
              <a:t> </a:t>
            </a:r>
            <a:r>
              <a:rPr lang="en-US" sz="3000" kern="1200" dirty="0" err="1">
                <a:solidFill>
                  <a:srgbClr val="44546A">
                    <a:lumMod val="75000"/>
                  </a:srgbClr>
                </a:solidFill>
                <a:latin typeface="Calibri"/>
                <a:ea typeface="+mn-ea"/>
                <a:cs typeface="+mn-cs"/>
                <a:sym typeface="Wingdings" pitchFamily="2" charset="2"/>
              </a:rPr>
              <a:t>uso</a:t>
            </a:r>
            <a:r>
              <a:rPr lang="en-US" sz="3000" kern="1200" dirty="0">
                <a:solidFill>
                  <a:srgbClr val="44546A">
                    <a:lumMod val="75000"/>
                  </a:srgbClr>
                </a:solidFill>
                <a:latin typeface="Calibri"/>
                <a:ea typeface="+mn-ea"/>
                <a:cs typeface="+mn-cs"/>
                <a:sym typeface="Wingdings" pitchFamily="2" charset="2"/>
              </a:rPr>
              <a:t> de </a:t>
            </a:r>
            <a:r>
              <a:rPr lang="en-US" sz="3000" kern="1200" dirty="0" err="1">
                <a:solidFill>
                  <a:srgbClr val="44546A">
                    <a:lumMod val="75000"/>
                  </a:srgbClr>
                </a:solidFill>
                <a:latin typeface="Calibri"/>
                <a:ea typeface="+mn-ea"/>
                <a:cs typeface="+mn-cs"/>
                <a:sym typeface="Wingdings" pitchFamily="2" charset="2"/>
              </a:rPr>
              <a:t>diurético</a:t>
            </a:r>
            <a:r>
              <a:rPr lang="en-US" sz="3000" kern="1200" dirty="0">
                <a:solidFill>
                  <a:srgbClr val="44546A">
                    <a:lumMod val="75000"/>
                  </a:srgbClr>
                </a:solidFill>
                <a:latin typeface="Calibri"/>
                <a:ea typeface="+mn-ea"/>
                <a:cs typeface="+mn-cs"/>
                <a:sym typeface="Wingdings" pitchFamily="2" charset="2"/>
              </a:rPr>
              <a:t> (</a:t>
            </a:r>
            <a:r>
              <a:rPr lang="en-US" sz="3000" kern="1200" dirty="0" err="1">
                <a:solidFill>
                  <a:srgbClr val="44546A">
                    <a:lumMod val="75000"/>
                  </a:srgbClr>
                </a:solidFill>
                <a:latin typeface="Calibri"/>
                <a:ea typeface="+mn-ea"/>
                <a:cs typeface="+mn-cs"/>
                <a:sym typeface="Wingdings" pitchFamily="2" charset="2"/>
              </a:rPr>
              <a:t>furosemida</a:t>
            </a:r>
            <a:r>
              <a:rPr lang="en-US" sz="3000" kern="1200" dirty="0">
                <a:solidFill>
                  <a:srgbClr val="44546A">
                    <a:lumMod val="75000"/>
                  </a:srgbClr>
                </a:solidFill>
                <a:latin typeface="Calibri"/>
                <a:ea typeface="+mn-ea"/>
                <a:cs typeface="+mn-cs"/>
                <a:sym typeface="Wingdings" pitchFamily="2" charset="2"/>
              </a:rPr>
              <a:t>), </a:t>
            </a:r>
            <a:r>
              <a:rPr lang="en-US" sz="3000" kern="1200" dirty="0" err="1">
                <a:solidFill>
                  <a:srgbClr val="44546A">
                    <a:lumMod val="75000"/>
                  </a:srgbClr>
                </a:solidFill>
                <a:latin typeface="Calibri"/>
                <a:ea typeface="+mn-ea"/>
                <a:cs typeface="+mn-cs"/>
                <a:sym typeface="Wingdings" pitchFamily="2" charset="2"/>
              </a:rPr>
              <a:t>em</a:t>
            </a:r>
            <a:r>
              <a:rPr lang="en-US" sz="3000" kern="1200" dirty="0">
                <a:solidFill>
                  <a:srgbClr val="44546A">
                    <a:lumMod val="75000"/>
                  </a:srgbClr>
                </a:solidFill>
                <a:latin typeface="Calibri"/>
                <a:ea typeface="+mn-ea"/>
                <a:cs typeface="+mn-cs"/>
                <a:sym typeface="Wingdings" pitchFamily="2" charset="2"/>
              </a:rPr>
              <a:t> </a:t>
            </a:r>
            <a:r>
              <a:rPr lang="en-US" sz="3000" kern="1200" dirty="0" err="1">
                <a:solidFill>
                  <a:srgbClr val="44546A">
                    <a:lumMod val="75000"/>
                  </a:srgbClr>
                </a:solidFill>
                <a:latin typeface="Calibri"/>
                <a:ea typeface="+mn-ea"/>
                <a:cs typeface="+mn-cs"/>
                <a:sym typeface="Wingdings" pitchFamily="2" charset="2"/>
              </a:rPr>
              <a:t>caso</a:t>
            </a:r>
            <a:r>
              <a:rPr lang="en-US" sz="3000" kern="1200" dirty="0">
                <a:solidFill>
                  <a:srgbClr val="44546A">
                    <a:lumMod val="75000"/>
                  </a:srgbClr>
                </a:solidFill>
                <a:latin typeface="Calibri"/>
                <a:ea typeface="+mn-ea"/>
                <a:cs typeface="+mn-cs"/>
                <a:sym typeface="Wingdings" pitchFamily="2" charset="2"/>
              </a:rPr>
              <a:t> de hypervolemia</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sz="3000" kern="1200" dirty="0">
              <a:solidFill>
                <a:srgbClr val="44546A">
                  <a:lumMod val="75000"/>
                </a:srgbClr>
              </a:solidFill>
              <a:latin typeface="Calibri"/>
              <a:ea typeface="+mn-ea"/>
              <a:cs typeface="+mn-cs"/>
              <a:sym typeface="Wingdings" pitchFamily="2" charset="2"/>
            </a:endParaRPr>
          </a:p>
          <a:p>
            <a:pPr marR="0" lvl="0" algn="just" defTabSz="914400" rtl="0" eaLnBrk="1" fontAlgn="auto" latinLnBrk="0" hangingPunct="1">
              <a:lnSpc>
                <a:spcPct val="100000"/>
              </a:lnSpc>
              <a:spcBef>
                <a:spcPts val="0"/>
              </a:spcBef>
              <a:spcAft>
                <a:spcPts val="0"/>
              </a:spcAft>
              <a:buClrTx/>
              <a:buSzTx/>
              <a:tabLst/>
              <a:defRPr/>
            </a:pPr>
            <a:r>
              <a:rPr lang="en-US" sz="3000" b="1" kern="1200" dirty="0">
                <a:solidFill>
                  <a:srgbClr val="44546A">
                    <a:lumMod val="75000"/>
                  </a:srgbClr>
                </a:solidFill>
                <a:latin typeface="Calibri"/>
                <a:ea typeface="+mn-ea"/>
                <a:cs typeface="+mn-cs"/>
                <a:sym typeface="Wingdings" pitchFamily="2" charset="2"/>
              </a:rPr>
              <a:t>2.   ALCALINIZAÇÃO DA URINA</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kern="1200" dirty="0" err="1">
                <a:solidFill>
                  <a:srgbClr val="44546A">
                    <a:lumMod val="75000"/>
                  </a:srgbClr>
                </a:solidFill>
                <a:latin typeface="Calibri"/>
                <a:ea typeface="+mn-ea"/>
                <a:cs typeface="+mn-cs"/>
                <a:sym typeface="Wingdings" pitchFamily="2" charset="2"/>
              </a:rPr>
              <a:t>Uso</a:t>
            </a:r>
            <a:r>
              <a:rPr lang="en-US" sz="3000" kern="1200" dirty="0">
                <a:solidFill>
                  <a:srgbClr val="44546A">
                    <a:lumMod val="75000"/>
                  </a:srgbClr>
                </a:solidFill>
                <a:latin typeface="Calibri"/>
                <a:ea typeface="+mn-ea"/>
                <a:cs typeface="+mn-cs"/>
                <a:sym typeface="Wingdings" pitchFamily="2" charset="2"/>
              </a:rPr>
              <a:t> de </a:t>
            </a:r>
            <a:r>
              <a:rPr lang="en-US" sz="3000" kern="1200" dirty="0" err="1">
                <a:solidFill>
                  <a:srgbClr val="44546A">
                    <a:lumMod val="75000"/>
                  </a:srgbClr>
                </a:solidFill>
                <a:latin typeface="Calibri"/>
                <a:ea typeface="+mn-ea"/>
                <a:cs typeface="+mn-cs"/>
                <a:sym typeface="Wingdings" pitchFamily="2" charset="2"/>
              </a:rPr>
              <a:t>solução</a:t>
            </a:r>
            <a:r>
              <a:rPr lang="en-US" sz="3000" kern="1200" dirty="0">
                <a:solidFill>
                  <a:srgbClr val="44546A">
                    <a:lumMod val="75000"/>
                  </a:srgbClr>
                </a:solidFill>
                <a:latin typeface="Calibri"/>
                <a:ea typeface="+mn-ea"/>
                <a:cs typeface="+mn-cs"/>
                <a:sym typeface="Wingdings" pitchFamily="2" charset="2"/>
              </a:rPr>
              <a:t> </a:t>
            </a:r>
            <a:r>
              <a:rPr lang="en-US" sz="3000" kern="1200" dirty="0" err="1">
                <a:solidFill>
                  <a:srgbClr val="44546A">
                    <a:lumMod val="75000"/>
                  </a:srgbClr>
                </a:solidFill>
                <a:latin typeface="Calibri"/>
                <a:ea typeface="+mn-ea"/>
                <a:cs typeface="+mn-cs"/>
                <a:sym typeface="Wingdings" pitchFamily="2" charset="2"/>
              </a:rPr>
              <a:t>bicarbonatada</a:t>
            </a:r>
            <a:endParaRPr lang="en-US" sz="3000" kern="1200" dirty="0">
              <a:solidFill>
                <a:srgbClr val="44546A">
                  <a:lumMod val="75000"/>
                </a:srgbClr>
              </a:solidFill>
              <a:latin typeface="Calibri"/>
              <a:ea typeface="+mn-ea"/>
              <a:cs typeface="+mn-cs"/>
              <a:sym typeface="Wingdings" pitchFamily="2" charset="2"/>
            </a:endParaRP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kern="1200" dirty="0">
                <a:solidFill>
                  <a:srgbClr val="44546A">
                    <a:lumMod val="75000"/>
                  </a:srgbClr>
                </a:solidFill>
                <a:latin typeface="Calibri"/>
                <a:ea typeface="+mn-ea"/>
                <a:cs typeface="+mn-cs"/>
                <a:sym typeface="Wingdings" pitchFamily="2" charset="2"/>
              </a:rPr>
              <a:t>pH </a:t>
            </a:r>
            <a:r>
              <a:rPr lang="en-US" sz="3000" kern="1200" dirty="0" err="1">
                <a:solidFill>
                  <a:srgbClr val="44546A">
                    <a:lumMod val="75000"/>
                  </a:srgbClr>
                </a:solidFill>
                <a:latin typeface="Calibri"/>
                <a:ea typeface="+mn-ea"/>
                <a:cs typeface="+mn-cs"/>
                <a:sym typeface="Wingdings" pitchFamily="2" charset="2"/>
              </a:rPr>
              <a:t>urinário</a:t>
            </a:r>
            <a:r>
              <a:rPr lang="en-US" sz="3000" kern="1200" dirty="0">
                <a:solidFill>
                  <a:srgbClr val="44546A">
                    <a:lumMod val="75000"/>
                  </a:srgbClr>
                </a:solidFill>
                <a:latin typeface="Calibri"/>
                <a:ea typeface="+mn-ea"/>
                <a:cs typeface="+mn-cs"/>
                <a:sym typeface="Wingdings" pitchFamily="2" charset="2"/>
              </a:rPr>
              <a:t> &gt; 6.5 (</a:t>
            </a:r>
            <a:r>
              <a:rPr lang="en-US" sz="3000" i="1" kern="1200" dirty="0">
                <a:solidFill>
                  <a:srgbClr val="44546A">
                    <a:lumMod val="75000"/>
                  </a:srgbClr>
                </a:solidFill>
                <a:latin typeface="Calibri"/>
                <a:ea typeface="+mn-ea"/>
                <a:cs typeface="+mn-cs"/>
                <a:sym typeface="Wingdings" pitchFamily="2" charset="2"/>
              </a:rPr>
              <a:t>*</a:t>
            </a:r>
            <a:r>
              <a:rPr lang="en-US" sz="3000" i="1" kern="1200" dirty="0" err="1">
                <a:solidFill>
                  <a:srgbClr val="44546A">
                    <a:lumMod val="75000"/>
                  </a:srgbClr>
                </a:solidFill>
                <a:latin typeface="Calibri"/>
                <a:ea typeface="+mn-ea"/>
                <a:cs typeface="+mn-cs"/>
                <a:sym typeface="Wingdings" pitchFamily="2" charset="2"/>
              </a:rPr>
              <a:t>interromper</a:t>
            </a:r>
            <a:r>
              <a:rPr lang="en-US" sz="3000" i="1" kern="1200" dirty="0">
                <a:solidFill>
                  <a:srgbClr val="44546A">
                    <a:lumMod val="75000"/>
                  </a:srgbClr>
                </a:solidFill>
                <a:latin typeface="Calibri"/>
                <a:ea typeface="+mn-ea"/>
                <a:cs typeface="+mn-cs"/>
                <a:sym typeface="Wingdings" pitchFamily="2" charset="2"/>
              </a:rPr>
              <a:t> se </a:t>
            </a:r>
            <a:r>
              <a:rPr lang="en-US" sz="3000" i="1" kern="1200" dirty="0" err="1">
                <a:solidFill>
                  <a:srgbClr val="44546A">
                    <a:lumMod val="75000"/>
                  </a:srgbClr>
                </a:solidFill>
                <a:latin typeface="Calibri"/>
                <a:ea typeface="+mn-ea"/>
                <a:cs typeface="+mn-cs"/>
                <a:sym typeface="Wingdings" pitchFamily="2" charset="2"/>
              </a:rPr>
              <a:t>alcalemia</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ou</a:t>
            </a:r>
            <a:r>
              <a:rPr lang="en-US" sz="3000" i="1" kern="1200" dirty="0">
                <a:solidFill>
                  <a:srgbClr val="44546A">
                    <a:lumMod val="75000"/>
                  </a:srgbClr>
                </a:solidFill>
                <a:latin typeface="Calibri"/>
                <a:ea typeface="+mn-ea"/>
                <a:cs typeface="+mn-cs"/>
                <a:sym typeface="Wingdings" pitchFamily="2" charset="2"/>
              </a:rPr>
              <a:t> HCO3- &gt; 30mEq/L</a:t>
            </a:r>
            <a:r>
              <a:rPr lang="en-US" sz="3000" kern="1200" dirty="0">
                <a:solidFill>
                  <a:srgbClr val="44546A">
                    <a:lumMod val="75000"/>
                  </a:srgbClr>
                </a:solidFill>
                <a:latin typeface="Calibri"/>
                <a:ea typeface="+mn-ea"/>
                <a:cs typeface="+mn-cs"/>
                <a:sym typeface="Wingdings" pitchFamily="2" charset="2"/>
              </a:rPr>
              <a:t>)</a:t>
            </a:r>
          </a:p>
        </p:txBody>
      </p:sp>
    </p:spTree>
    <p:extLst>
      <p:ext uri="{BB962C8B-B14F-4D97-AF65-F5344CB8AC3E}">
        <p14:creationId xmlns:p14="http://schemas.microsoft.com/office/powerpoint/2010/main" val="2127526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71800" y="876300"/>
            <a:ext cx="12344400" cy="1059655"/>
          </a:xfrm>
        </p:spPr>
        <p:txBody>
          <a:bodyPr>
            <a:normAutofit fontScale="90000"/>
          </a:bodyPr>
          <a:lstStyle/>
          <a:p>
            <a:pPr>
              <a:defRPr/>
            </a:pPr>
            <a:r>
              <a:rPr lang="pt-BR" sz="5000" b="1" dirty="0">
                <a:solidFill>
                  <a:srgbClr val="008000"/>
                </a:solidFill>
                <a:cs typeface="Gill Sans"/>
              </a:rPr>
              <a:t>SÍNDROME HEPATORRENAL (SHR)</a:t>
            </a:r>
            <a:br>
              <a:rPr lang="pt-BR" sz="5000" b="1" dirty="0">
                <a:solidFill>
                  <a:srgbClr val="008000"/>
                </a:solidFill>
                <a:cs typeface="Gill Sans"/>
              </a:rPr>
            </a:br>
            <a:br>
              <a:rPr lang="pt-BR" sz="5000" b="1" dirty="0">
                <a:solidFill>
                  <a:srgbClr val="008000"/>
                </a:solidFill>
                <a:cs typeface="Gill Sans"/>
              </a:rPr>
            </a:br>
            <a:endParaRPr lang="en-US" sz="5000" b="1" dirty="0">
              <a:solidFill>
                <a:srgbClr val="008000"/>
              </a:solidFill>
              <a:cs typeface="Gill Sans"/>
            </a:endParaRPr>
          </a:p>
        </p:txBody>
      </p:sp>
      <p:pic>
        <p:nvPicPr>
          <p:cNvPr id="3" name="Imagem 2" descr="Diagrama&#10;&#10;Descrição gerada automaticamente">
            <a:extLst>
              <a:ext uri="{FF2B5EF4-FFF2-40B4-BE49-F238E27FC236}">
                <a16:creationId xmlns:a16="http://schemas.microsoft.com/office/drawing/2014/main" id="{783AF715-79B7-2B4F-9F03-5F1281680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0" y="1017916"/>
            <a:ext cx="13208000" cy="8710448"/>
          </a:xfrm>
          <a:prstGeom prst="rect">
            <a:avLst/>
          </a:prstGeom>
        </p:spPr>
      </p:pic>
      <p:sp>
        <p:nvSpPr>
          <p:cNvPr id="8" name="Shape 194">
            <a:extLst>
              <a:ext uri="{FF2B5EF4-FFF2-40B4-BE49-F238E27FC236}">
                <a16:creationId xmlns:a16="http://schemas.microsoft.com/office/drawing/2014/main" id="{F61A3617-5F61-594F-9488-3EE25C9DB178}"/>
              </a:ext>
            </a:extLst>
          </p:cNvPr>
          <p:cNvSpPr/>
          <p:nvPr/>
        </p:nvSpPr>
        <p:spPr>
          <a:xfrm>
            <a:off x="11860634" y="9734566"/>
            <a:ext cx="6201217" cy="446757"/>
          </a:xfrm>
          <a:prstGeom prst="rect">
            <a:avLst/>
          </a:prstGeom>
          <a:ln w="12700">
            <a:miter lim="400000"/>
          </a:ln>
          <a:extLst>
            <a:ext uri="{C572A759-6A51-4108-AA02-DFA0A04FC94B}">
              <ma14:wrappingTextBoxFlag xmlns:ma14="http://schemas.microsoft.com/office/mac/drawingml/2011/main" xmlns="" val="1"/>
            </a:ext>
          </a:extLst>
        </p:spPr>
        <p:txBody>
          <a:bodyPr wrap="none" lIns="53578" tIns="53578" rIns="53578" bIns="53578" anchor="ctr">
            <a:spAutoFit/>
          </a:bodyPr>
          <a:lstStyle>
            <a:lvl1pPr>
              <a:defRPr sz="2500" i="1"/>
            </a:lvl1pPr>
          </a:lstStyle>
          <a:p>
            <a:pPr algn="r"/>
            <a:r>
              <a:rPr lang="pt-BR" sz="2200" dirty="0"/>
              <a:t>World J </a:t>
            </a:r>
            <a:r>
              <a:rPr lang="pt-BR" sz="2200" dirty="0" err="1"/>
              <a:t>Hepatol</a:t>
            </a:r>
            <a:r>
              <a:rPr lang="pt-BR" sz="2200" dirty="0"/>
              <a:t>. 2021 </a:t>
            </a:r>
            <a:r>
              <a:rPr lang="pt-BR" sz="2200" dirty="0" err="1"/>
              <a:t>Sep</a:t>
            </a:r>
            <a:r>
              <a:rPr lang="pt-BR" sz="2200" dirty="0"/>
              <a:t> 27; 13(9): 1058-1068</a:t>
            </a:r>
            <a:endParaRPr sz="2200" dirty="0"/>
          </a:p>
        </p:txBody>
      </p:sp>
    </p:spTree>
    <p:extLst>
      <p:ext uri="{BB962C8B-B14F-4D97-AF65-F5344CB8AC3E}">
        <p14:creationId xmlns:p14="http://schemas.microsoft.com/office/powerpoint/2010/main" val="3296344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71800" y="876300"/>
            <a:ext cx="12344400" cy="1059655"/>
          </a:xfrm>
        </p:spPr>
        <p:txBody>
          <a:bodyPr>
            <a:normAutofit fontScale="90000"/>
          </a:bodyPr>
          <a:lstStyle/>
          <a:p>
            <a:pPr>
              <a:defRPr/>
            </a:pPr>
            <a:r>
              <a:rPr lang="pt-BR" sz="5000" b="1" dirty="0">
                <a:solidFill>
                  <a:srgbClr val="008000"/>
                </a:solidFill>
                <a:cs typeface="Gill Sans"/>
              </a:rPr>
              <a:t>SÍNDROME HEPATORRENAL (SHR)</a:t>
            </a:r>
            <a:br>
              <a:rPr lang="pt-BR" sz="5000" b="1" dirty="0">
                <a:solidFill>
                  <a:srgbClr val="008000"/>
                </a:solidFill>
                <a:cs typeface="Gill Sans"/>
              </a:rPr>
            </a:br>
            <a:r>
              <a:rPr lang="pt-BR" sz="5000" b="1" dirty="0">
                <a:solidFill>
                  <a:srgbClr val="008000"/>
                </a:solidFill>
                <a:cs typeface="Gill Sans"/>
              </a:rPr>
              <a:t>achados característicos</a:t>
            </a:r>
            <a:br>
              <a:rPr lang="pt-BR" sz="5000" b="1" dirty="0">
                <a:solidFill>
                  <a:srgbClr val="008000"/>
                </a:solidFill>
                <a:cs typeface="Gill Sans"/>
              </a:rPr>
            </a:br>
            <a:endParaRPr lang="en-US" sz="5000" b="1" dirty="0">
              <a:solidFill>
                <a:srgbClr val="008000"/>
              </a:solidFill>
              <a:cs typeface="Gill Sans"/>
            </a:endParaRPr>
          </a:p>
        </p:txBody>
      </p:sp>
      <p:sp>
        <p:nvSpPr>
          <p:cNvPr id="5" name="TextBox 6">
            <a:extLst>
              <a:ext uri="{FF2B5EF4-FFF2-40B4-BE49-F238E27FC236}">
                <a16:creationId xmlns:a16="http://schemas.microsoft.com/office/drawing/2014/main" id="{9D3193CA-806C-AE46-9191-FC3AC1ADA255}"/>
              </a:ext>
            </a:extLst>
          </p:cNvPr>
          <p:cNvSpPr txBox="1"/>
          <p:nvPr/>
        </p:nvSpPr>
        <p:spPr>
          <a:xfrm>
            <a:off x="876300" y="1926208"/>
            <a:ext cx="16535400" cy="2785378"/>
          </a:xfrm>
          <a:prstGeom prst="rect">
            <a:avLst/>
          </a:prstGeom>
          <a:noFill/>
          <a:ln>
            <a:solidFill>
              <a:schemeClr val="tx2">
                <a:lumMod val="75000"/>
              </a:schemeClr>
            </a:solidFill>
          </a:ln>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kern="1200" dirty="0" err="1">
                <a:solidFill>
                  <a:srgbClr val="44546A">
                    <a:lumMod val="75000"/>
                  </a:srgbClr>
                </a:solidFill>
                <a:latin typeface="Calibri"/>
                <a:ea typeface="+mn-ea"/>
                <a:cs typeface="+mn-cs"/>
                <a:sym typeface="Wingdings" pitchFamily="2" charset="2"/>
              </a:rPr>
              <a:t>Presença</a:t>
            </a:r>
            <a:r>
              <a:rPr lang="en-US" sz="2500" kern="1200" dirty="0">
                <a:solidFill>
                  <a:srgbClr val="44546A">
                    <a:lumMod val="75000"/>
                  </a:srgbClr>
                </a:solidFill>
                <a:latin typeface="Calibri"/>
                <a:ea typeface="+mn-ea"/>
                <a:cs typeface="+mn-cs"/>
                <a:sym typeface="Wingdings" pitchFamily="2" charset="2"/>
              </a:rPr>
              <a:t> de </a:t>
            </a:r>
            <a:r>
              <a:rPr lang="en-US" sz="2500" b="1" kern="1200" dirty="0" err="1">
                <a:solidFill>
                  <a:srgbClr val="44546A">
                    <a:lumMod val="75000"/>
                  </a:srgbClr>
                </a:solidFill>
                <a:latin typeface="Calibri"/>
                <a:ea typeface="+mn-ea"/>
                <a:cs typeface="+mn-cs"/>
                <a:sym typeface="Wingdings" pitchFamily="2" charset="2"/>
              </a:rPr>
              <a:t>cirrose</a:t>
            </a:r>
            <a:r>
              <a:rPr lang="en-US" sz="2500" b="1" kern="1200" dirty="0">
                <a:solidFill>
                  <a:srgbClr val="44546A">
                    <a:lumMod val="75000"/>
                  </a:srgbClr>
                </a:solidFill>
                <a:latin typeface="Calibri"/>
                <a:ea typeface="+mn-ea"/>
                <a:cs typeface="+mn-cs"/>
                <a:sym typeface="Wingdings" pitchFamily="2" charset="2"/>
              </a:rPr>
              <a:t> hepatica e </a:t>
            </a:r>
            <a:r>
              <a:rPr lang="en-US" sz="2500" b="1" kern="1200" dirty="0" err="1">
                <a:solidFill>
                  <a:srgbClr val="44546A">
                    <a:lumMod val="75000"/>
                  </a:srgbClr>
                </a:solidFill>
                <a:latin typeface="Calibri"/>
                <a:ea typeface="+mn-ea"/>
                <a:cs typeface="+mn-cs"/>
                <a:sym typeface="Wingdings" pitchFamily="2" charset="2"/>
              </a:rPr>
              <a:t>ascite</a:t>
            </a:r>
            <a:endParaRPr lang="en-US" sz="2500" b="1" kern="1200" dirty="0">
              <a:solidFill>
                <a:srgbClr val="44546A">
                  <a:lumMod val="75000"/>
                </a:srgbClr>
              </a:solidFill>
              <a:latin typeface="Calibri"/>
              <a:ea typeface="+mn-ea"/>
              <a:cs typeface="+mn-cs"/>
              <a:sym typeface="Wingdings" pitchFamily="2" charset="2"/>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kern="1200" dirty="0" err="1">
                <a:solidFill>
                  <a:srgbClr val="44546A">
                    <a:lumMod val="75000"/>
                  </a:srgbClr>
                </a:solidFill>
                <a:latin typeface="Calibri"/>
                <a:ea typeface="+mn-ea"/>
                <a:cs typeface="+mn-cs"/>
                <a:sym typeface="Wingdings" pitchFamily="2" charset="2"/>
              </a:rPr>
              <a:t>Elevação</a:t>
            </a:r>
            <a:r>
              <a:rPr lang="en-US" sz="2500" kern="1200" dirty="0">
                <a:solidFill>
                  <a:srgbClr val="44546A">
                    <a:lumMod val="75000"/>
                  </a:srgbClr>
                </a:solidFill>
                <a:latin typeface="Calibri"/>
                <a:ea typeface="+mn-ea"/>
                <a:cs typeface="+mn-cs"/>
                <a:sym typeface="Wingdings" pitchFamily="2" charset="2"/>
              </a:rPr>
              <a:t> de </a:t>
            </a:r>
            <a:r>
              <a:rPr lang="en-US" sz="2500" kern="1200" dirty="0" err="1">
                <a:solidFill>
                  <a:srgbClr val="44546A">
                    <a:lumMod val="75000"/>
                  </a:srgbClr>
                </a:solidFill>
                <a:latin typeface="Calibri"/>
                <a:ea typeface="+mn-ea"/>
                <a:cs typeface="+mn-cs"/>
                <a:sym typeface="Wingdings" pitchFamily="2" charset="2"/>
              </a:rPr>
              <a:t>creatinina</a:t>
            </a:r>
            <a:r>
              <a:rPr lang="en-US" sz="2500" kern="1200" dirty="0">
                <a:solidFill>
                  <a:srgbClr val="44546A">
                    <a:lumMod val="75000"/>
                  </a:srgbClr>
                </a:solidFill>
                <a:latin typeface="Calibri"/>
                <a:ea typeface="+mn-ea"/>
                <a:cs typeface="+mn-cs"/>
                <a:sym typeface="Wingdings" pitchFamily="2" charset="2"/>
              </a:rPr>
              <a:t> </a:t>
            </a:r>
            <a:r>
              <a:rPr lang="pt-BR" sz="2500" dirty="0"/>
              <a:t>≥ 0.3 mg/</a:t>
            </a:r>
            <a:r>
              <a:rPr lang="pt-BR" sz="2500" dirty="0" err="1"/>
              <a:t>dL</a:t>
            </a:r>
            <a:endParaRPr lang="pt-BR" sz="2500" dirty="0"/>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2500" b="1" kern="1200" dirty="0">
                <a:solidFill>
                  <a:srgbClr val="44546A">
                    <a:lumMod val="75000"/>
                  </a:srgbClr>
                </a:solidFill>
                <a:latin typeface="Calibri"/>
                <a:ea typeface="+mn-ea"/>
                <a:cs typeface="+mn-cs"/>
                <a:sym typeface="Wingdings" pitchFamily="2" charset="2"/>
              </a:rPr>
              <a:t>Ausência de melhora da função renal após suspensão de </a:t>
            </a:r>
            <a:r>
              <a:rPr lang="pt-BR" sz="2500" b="1" kern="1200" dirty="0" err="1">
                <a:solidFill>
                  <a:srgbClr val="44546A">
                    <a:lumMod val="75000"/>
                  </a:srgbClr>
                </a:solidFill>
                <a:latin typeface="Calibri"/>
                <a:ea typeface="+mn-ea"/>
                <a:cs typeface="+mn-cs"/>
                <a:sym typeface="Wingdings" pitchFamily="2" charset="2"/>
              </a:rPr>
              <a:t>diureticoterapi</a:t>
            </a:r>
            <a:r>
              <a:rPr lang="pt-BR" sz="2500" kern="1200" dirty="0" err="1">
                <a:solidFill>
                  <a:srgbClr val="44546A">
                    <a:lumMod val="75000"/>
                  </a:srgbClr>
                </a:solidFill>
                <a:latin typeface="Calibri"/>
                <a:ea typeface="+mn-ea"/>
                <a:cs typeface="+mn-cs"/>
                <a:sym typeface="Wingdings" pitchFamily="2" charset="2"/>
              </a:rPr>
              <a:t>a</a:t>
            </a:r>
            <a:r>
              <a:rPr lang="pt-BR" sz="2500" kern="1200" dirty="0">
                <a:solidFill>
                  <a:srgbClr val="44546A">
                    <a:lumMod val="75000"/>
                  </a:srgbClr>
                </a:solidFill>
                <a:latin typeface="Calibri"/>
                <a:ea typeface="+mn-ea"/>
                <a:cs typeface="+mn-cs"/>
                <a:sym typeface="Wingdings" pitchFamily="2" charset="2"/>
              </a:rPr>
              <a:t> = </a:t>
            </a:r>
            <a:r>
              <a:rPr lang="pt-BR" sz="2500" i="1" kern="1200" dirty="0">
                <a:solidFill>
                  <a:srgbClr val="44546A">
                    <a:lumMod val="75000"/>
                  </a:srgbClr>
                </a:solidFill>
                <a:latin typeface="Calibri"/>
                <a:ea typeface="+mn-ea"/>
                <a:cs typeface="+mn-cs"/>
                <a:sym typeface="Wingdings" pitchFamily="2" charset="2"/>
              </a:rPr>
              <a:t>em até 48h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2500" b="1" kern="1200" dirty="0">
                <a:solidFill>
                  <a:srgbClr val="44546A">
                    <a:lumMod val="75000"/>
                  </a:srgbClr>
                </a:solidFill>
                <a:latin typeface="Calibri"/>
                <a:ea typeface="+mn-ea"/>
                <a:cs typeface="+mn-cs"/>
                <a:sym typeface="Wingdings" pitchFamily="2" charset="2"/>
              </a:rPr>
              <a:t>Ausência de reposta após expansão com albumina</a:t>
            </a:r>
            <a:r>
              <a:rPr lang="pt-BR" sz="2500" kern="1200" dirty="0">
                <a:solidFill>
                  <a:srgbClr val="44546A">
                    <a:lumMod val="75000"/>
                  </a:srgbClr>
                </a:solidFill>
                <a:latin typeface="Calibri"/>
                <a:ea typeface="+mn-ea"/>
                <a:cs typeface="+mn-cs"/>
                <a:sym typeface="Wingdings" pitchFamily="2" charset="2"/>
              </a:rPr>
              <a:t> (1g/kg dia – máximo de 100g/dia) = </a:t>
            </a:r>
            <a:r>
              <a:rPr lang="pt-BR" sz="2500" i="1" kern="1200" dirty="0">
                <a:solidFill>
                  <a:srgbClr val="44546A">
                    <a:lumMod val="75000"/>
                  </a:srgbClr>
                </a:solidFill>
                <a:latin typeface="Calibri"/>
                <a:ea typeface="+mn-ea"/>
                <a:cs typeface="+mn-cs"/>
                <a:sym typeface="Wingdings" pitchFamily="2" charset="2"/>
              </a:rPr>
              <a:t>em até 48h</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2500" kern="1200" dirty="0">
                <a:solidFill>
                  <a:srgbClr val="44546A">
                    <a:lumMod val="75000"/>
                  </a:srgbClr>
                </a:solidFill>
                <a:latin typeface="Calibri"/>
                <a:ea typeface="+mn-ea"/>
                <a:cs typeface="+mn-cs"/>
                <a:sym typeface="Wingdings" pitchFamily="2" charset="2"/>
              </a:rPr>
              <a:t>Excluir outras causas (</a:t>
            </a:r>
            <a:r>
              <a:rPr lang="pt-BR" sz="2500" kern="1200" dirty="0" err="1">
                <a:solidFill>
                  <a:srgbClr val="44546A">
                    <a:lumMod val="75000"/>
                  </a:srgbClr>
                </a:solidFill>
                <a:latin typeface="Calibri"/>
                <a:ea typeface="+mn-ea"/>
                <a:cs typeface="+mn-cs"/>
                <a:sym typeface="Wingdings" pitchFamily="2" charset="2"/>
              </a:rPr>
              <a:t>nefrotoxicidade</a:t>
            </a:r>
            <a:r>
              <a:rPr lang="pt-BR" sz="2500" kern="1200" dirty="0">
                <a:solidFill>
                  <a:srgbClr val="44546A">
                    <a:lumMod val="75000"/>
                  </a:srgbClr>
                </a:solidFill>
                <a:latin typeface="Calibri"/>
                <a:ea typeface="+mn-ea"/>
                <a:cs typeface="+mn-cs"/>
                <a:sym typeface="Wingdings" pitchFamily="2" charset="2"/>
              </a:rPr>
              <a:t>, choque, lesão estrutural / obstrutiva)</a:t>
            </a:r>
            <a:r>
              <a:rPr lang="pt-BR" sz="2500" i="1" kern="1200" dirty="0">
                <a:solidFill>
                  <a:srgbClr val="44546A">
                    <a:lumMod val="75000"/>
                  </a:srgbClr>
                </a:solidFill>
                <a:latin typeface="Calibri"/>
                <a:ea typeface="+mn-ea"/>
                <a:cs typeface="+mn-cs"/>
                <a:sym typeface="Wingdings" pitchFamily="2" charset="2"/>
              </a:rPr>
              <a:t>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pt-BR" sz="2500" i="1"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a:p>
            <a:pPr marR="0" lvl="0" algn="just" defTabSz="914400" rtl="0" eaLnBrk="1" fontAlgn="auto" latinLnBrk="0" hangingPunct="1">
              <a:lnSpc>
                <a:spcPct val="100000"/>
              </a:lnSpc>
              <a:spcBef>
                <a:spcPts val="0"/>
              </a:spcBef>
              <a:spcAft>
                <a:spcPts val="0"/>
              </a:spcAft>
              <a:buClrTx/>
              <a:buSzTx/>
              <a:tabLst/>
              <a:defRPr/>
            </a:pPr>
            <a:r>
              <a:rPr kumimoji="0" lang="pt-BR" sz="2500" i="1"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*Classificação: </a:t>
            </a:r>
            <a:r>
              <a:rPr lang="pt-BR" sz="2500" i="1" kern="1200" dirty="0">
                <a:solidFill>
                  <a:srgbClr val="44546A">
                    <a:lumMod val="75000"/>
                  </a:srgbClr>
                </a:solidFill>
                <a:latin typeface="Calibri"/>
                <a:ea typeface="+mn-ea"/>
                <a:cs typeface="+mn-cs"/>
                <a:sym typeface="Wingdings" pitchFamily="2" charset="2"/>
              </a:rPr>
              <a:t>SHR tipo 1  SHR-IRA e SHR tipo 2  SHR-DRC  </a:t>
            </a:r>
            <a:endParaRPr kumimoji="0" lang="en-US" sz="2500" i="1"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p:txBody>
      </p:sp>
      <p:sp>
        <p:nvSpPr>
          <p:cNvPr id="9" name="Title 1">
            <a:extLst>
              <a:ext uri="{FF2B5EF4-FFF2-40B4-BE49-F238E27FC236}">
                <a16:creationId xmlns:a16="http://schemas.microsoft.com/office/drawing/2014/main" id="{B5F3C947-8FE8-2F49-BDBC-713C815F470B}"/>
              </a:ext>
            </a:extLst>
          </p:cNvPr>
          <p:cNvSpPr txBox="1">
            <a:spLocks/>
          </p:cNvSpPr>
          <p:nvPr/>
        </p:nvSpPr>
        <p:spPr bwMode="auto">
          <a:xfrm>
            <a:off x="2971800" y="4617245"/>
            <a:ext cx="12344400" cy="1059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normAutofit fontScale="97500"/>
          </a:bodyPr>
          <a:lst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a:lstStyle>
          <a:p>
            <a:pPr marL="0" marR="0" lvl="0" indent="0" algn="ctr" defTabSz="685230" rtl="0" eaLnBrk="0" fontAlgn="base" latinLnBrk="0" hangingPunct="0">
              <a:lnSpc>
                <a:spcPct val="100000"/>
              </a:lnSpc>
              <a:spcBef>
                <a:spcPct val="0"/>
              </a:spcBef>
              <a:spcAft>
                <a:spcPct val="0"/>
              </a:spcAft>
              <a:buClrTx/>
              <a:buSzTx/>
              <a:buFontTx/>
              <a:buNone/>
              <a:tabLst/>
              <a:defRPr/>
            </a:pPr>
            <a:r>
              <a:rPr kumimoji="0" lang="pt-BR" sz="4500" b="1" i="0" u="none" strike="noStrike" kern="1200" cap="none" spc="0" normalizeH="0" baseline="0" noProof="0" dirty="0">
                <a:ln>
                  <a:noFill/>
                </a:ln>
                <a:solidFill>
                  <a:srgbClr val="FF0000"/>
                </a:solidFill>
                <a:effectLst/>
                <a:uLnTx/>
                <a:uFillTx/>
                <a:latin typeface="Calibri"/>
                <a:ea typeface="ＭＳ Ｐゴシック" charset="0"/>
                <a:cs typeface="Gill Sans"/>
              </a:rPr>
              <a:t>MANEJO CLÍNICO</a:t>
            </a:r>
            <a:endParaRPr kumimoji="0" lang="en-US" sz="4500" b="1" i="0" u="none" strike="noStrike" kern="1200" cap="none" spc="0" normalizeH="0" baseline="0" noProof="0" dirty="0">
              <a:ln>
                <a:noFill/>
              </a:ln>
              <a:solidFill>
                <a:srgbClr val="FF0000"/>
              </a:solidFill>
              <a:effectLst/>
              <a:uLnTx/>
              <a:uFillTx/>
              <a:latin typeface="Calibri"/>
              <a:ea typeface="ＭＳ Ｐゴシック" charset="0"/>
              <a:cs typeface="Gill Sans"/>
            </a:endParaRPr>
          </a:p>
        </p:txBody>
      </p:sp>
      <p:sp>
        <p:nvSpPr>
          <p:cNvPr id="15" name="TextBox 6">
            <a:extLst>
              <a:ext uri="{FF2B5EF4-FFF2-40B4-BE49-F238E27FC236}">
                <a16:creationId xmlns:a16="http://schemas.microsoft.com/office/drawing/2014/main" id="{C2844134-39F1-9443-A608-644B3A270A2A}"/>
              </a:ext>
            </a:extLst>
          </p:cNvPr>
          <p:cNvSpPr txBox="1"/>
          <p:nvPr/>
        </p:nvSpPr>
        <p:spPr>
          <a:xfrm>
            <a:off x="876300" y="5524500"/>
            <a:ext cx="16535400" cy="4708981"/>
          </a:xfrm>
          <a:prstGeom prst="rect">
            <a:avLst/>
          </a:prstGeom>
          <a:noFill/>
          <a:ln>
            <a:solidFill>
              <a:schemeClr val="tx2">
                <a:lumMod val="75000"/>
              </a:schemeClr>
            </a:solidFill>
          </a:ln>
        </p:spPr>
        <p:txBody>
          <a:bodyPr wrap="square" rtlCol="0">
            <a:spAutoFit/>
          </a:bodyPr>
          <a:lstStyle/>
          <a:p>
            <a:pPr marL="514350" marR="0" lvl="0" indent="-514350" algn="just" defTabSz="914400" rtl="0" eaLnBrk="1" fontAlgn="auto" latinLnBrk="0" hangingPunct="1">
              <a:lnSpc>
                <a:spcPct val="100000"/>
              </a:lnSpc>
              <a:spcBef>
                <a:spcPts val="0"/>
              </a:spcBef>
              <a:spcAft>
                <a:spcPts val="0"/>
              </a:spcAft>
              <a:buClrTx/>
              <a:buSzTx/>
              <a:buAutoNum type="arabicPeriod"/>
              <a:tabLst/>
              <a:defRPr/>
            </a:pPr>
            <a:r>
              <a:rPr lang="en-US" sz="3000" b="1" kern="1200" dirty="0">
                <a:solidFill>
                  <a:srgbClr val="44546A">
                    <a:lumMod val="75000"/>
                  </a:srgbClr>
                </a:solidFill>
                <a:latin typeface="Calibri"/>
                <a:ea typeface="+mn-ea"/>
                <a:cs typeface="+mn-cs"/>
                <a:sym typeface="Wingdings" pitchFamily="2" charset="2"/>
              </a:rPr>
              <a:t>TRANSPLANTE HEPÁTICO = </a:t>
            </a:r>
            <a:r>
              <a:rPr lang="en-US" sz="3000" b="1" kern="1200" dirty="0" err="1">
                <a:solidFill>
                  <a:srgbClr val="44546A">
                    <a:lumMod val="75000"/>
                  </a:srgbClr>
                </a:solidFill>
                <a:latin typeface="Calibri"/>
                <a:ea typeface="+mn-ea"/>
                <a:cs typeface="+mn-cs"/>
                <a:sym typeface="Wingdings" pitchFamily="2" charset="2"/>
              </a:rPr>
              <a:t>tratamento</a:t>
            </a:r>
            <a:r>
              <a:rPr lang="en-US" sz="3000" b="1" kern="1200" dirty="0">
                <a:solidFill>
                  <a:srgbClr val="44546A">
                    <a:lumMod val="75000"/>
                  </a:srgbClr>
                </a:solidFill>
                <a:latin typeface="Calibri"/>
                <a:ea typeface="+mn-ea"/>
                <a:cs typeface="+mn-cs"/>
                <a:sym typeface="Wingdings" pitchFamily="2" charset="2"/>
              </a:rPr>
              <a:t> </a:t>
            </a:r>
            <a:r>
              <a:rPr lang="en-US" sz="3000" b="1" kern="1200" dirty="0" err="1">
                <a:solidFill>
                  <a:srgbClr val="44546A">
                    <a:lumMod val="75000"/>
                  </a:srgbClr>
                </a:solidFill>
                <a:latin typeface="Calibri"/>
                <a:ea typeface="+mn-ea"/>
                <a:cs typeface="+mn-cs"/>
                <a:sym typeface="Wingdings" pitchFamily="2" charset="2"/>
              </a:rPr>
              <a:t>definitivo</a:t>
            </a:r>
            <a:endParaRPr lang="en-US" sz="3000" b="1" kern="1200" dirty="0">
              <a:solidFill>
                <a:srgbClr val="44546A">
                  <a:lumMod val="75000"/>
                </a:srgbClr>
              </a:solidFill>
              <a:latin typeface="Calibri"/>
              <a:ea typeface="+mn-ea"/>
              <a:cs typeface="+mn-cs"/>
              <a:sym typeface="Wingdings" pitchFamily="2" charset="2"/>
            </a:endParaRPr>
          </a:p>
          <a:p>
            <a:pPr marR="0" lvl="0" algn="just" defTabSz="914400" rtl="0" eaLnBrk="1" fontAlgn="auto" latinLnBrk="0" hangingPunct="1">
              <a:lnSpc>
                <a:spcPct val="100000"/>
              </a:lnSpc>
              <a:spcBef>
                <a:spcPts val="0"/>
              </a:spcBef>
              <a:spcAft>
                <a:spcPts val="0"/>
              </a:spcAft>
              <a:buClrTx/>
              <a:buSzTx/>
              <a:tabLst/>
              <a:defRPr/>
            </a:pPr>
            <a:endParaRPr lang="en-US" sz="3000" kern="1200" dirty="0">
              <a:solidFill>
                <a:srgbClr val="44546A">
                  <a:lumMod val="75000"/>
                </a:srgbClr>
              </a:solidFill>
              <a:latin typeface="Calibri"/>
              <a:ea typeface="+mn-ea"/>
              <a:cs typeface="+mn-cs"/>
              <a:sym typeface="Wingdings" pitchFamily="2" charset="2"/>
            </a:endParaRPr>
          </a:p>
          <a:p>
            <a:pPr marL="514350" marR="0" lvl="0" indent="-514350" algn="just" defTabSz="914400" rtl="0" eaLnBrk="1" fontAlgn="auto" latinLnBrk="0" hangingPunct="1">
              <a:lnSpc>
                <a:spcPct val="100000"/>
              </a:lnSpc>
              <a:spcBef>
                <a:spcPts val="0"/>
              </a:spcBef>
              <a:spcAft>
                <a:spcPts val="0"/>
              </a:spcAft>
              <a:buClrTx/>
              <a:buSzTx/>
              <a:buAutoNum type="arabicPeriod" startAt="2"/>
              <a:tabLst/>
              <a:defRPr/>
            </a:pPr>
            <a:r>
              <a:rPr lang="en-US" sz="3000" b="1" kern="1200" dirty="0">
                <a:solidFill>
                  <a:srgbClr val="44546A">
                    <a:lumMod val="75000"/>
                  </a:srgbClr>
                </a:solidFill>
                <a:latin typeface="Calibri"/>
                <a:ea typeface="+mn-ea"/>
                <a:cs typeface="+mn-cs"/>
                <a:sym typeface="Wingdings" pitchFamily="2" charset="2"/>
              </a:rPr>
              <a:t>EXPANSÃO VOLÊMICA COM ALBUMINA</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kern="1200" dirty="0">
                <a:solidFill>
                  <a:srgbClr val="44546A">
                    <a:lumMod val="75000"/>
                  </a:srgbClr>
                </a:solidFill>
                <a:latin typeface="Calibri"/>
                <a:ea typeface="+mn-ea"/>
                <a:cs typeface="+mn-cs"/>
                <a:sym typeface="Wingdings" pitchFamily="2" charset="2"/>
              </a:rPr>
              <a:t>1g/kg/</a:t>
            </a:r>
            <a:r>
              <a:rPr lang="en-US" sz="3000" kern="1200" dirty="0" err="1">
                <a:solidFill>
                  <a:srgbClr val="44546A">
                    <a:lumMod val="75000"/>
                  </a:srgbClr>
                </a:solidFill>
                <a:latin typeface="Calibri"/>
                <a:ea typeface="+mn-ea"/>
                <a:cs typeface="+mn-cs"/>
                <a:sym typeface="Wingdings" pitchFamily="2" charset="2"/>
              </a:rPr>
              <a:t>dia</a:t>
            </a:r>
            <a:r>
              <a:rPr lang="en-US" sz="3000" kern="1200" dirty="0">
                <a:solidFill>
                  <a:srgbClr val="44546A">
                    <a:lumMod val="75000"/>
                  </a:srgbClr>
                </a:solidFill>
                <a:latin typeface="Calibri"/>
                <a:ea typeface="+mn-ea"/>
                <a:cs typeface="+mn-cs"/>
                <a:sym typeface="Wingdings" pitchFamily="2" charset="2"/>
              </a:rPr>
              <a:t> – </a:t>
            </a:r>
            <a:r>
              <a:rPr lang="en-US" sz="3000" kern="1200" dirty="0" err="1">
                <a:solidFill>
                  <a:srgbClr val="44546A">
                    <a:lumMod val="75000"/>
                  </a:srgbClr>
                </a:solidFill>
                <a:latin typeface="Calibri"/>
                <a:ea typeface="+mn-ea"/>
                <a:cs typeface="+mn-cs"/>
                <a:sym typeface="Wingdings" pitchFamily="2" charset="2"/>
              </a:rPr>
              <a:t>máximo</a:t>
            </a:r>
            <a:r>
              <a:rPr lang="en-US" sz="3000" kern="1200" dirty="0">
                <a:solidFill>
                  <a:srgbClr val="44546A">
                    <a:lumMod val="75000"/>
                  </a:srgbClr>
                </a:solidFill>
                <a:latin typeface="Calibri"/>
                <a:ea typeface="+mn-ea"/>
                <a:cs typeface="+mn-cs"/>
                <a:sym typeface="Wingdings" pitchFamily="2" charset="2"/>
              </a:rPr>
              <a:t> 100g/</a:t>
            </a:r>
            <a:r>
              <a:rPr lang="en-US" sz="3000" kern="1200" dirty="0" err="1">
                <a:solidFill>
                  <a:srgbClr val="44546A">
                    <a:lumMod val="75000"/>
                  </a:srgbClr>
                </a:solidFill>
                <a:latin typeface="Calibri"/>
                <a:ea typeface="+mn-ea"/>
                <a:cs typeface="+mn-cs"/>
                <a:sym typeface="Wingdings" pitchFamily="2" charset="2"/>
              </a:rPr>
              <a:t>dia</a:t>
            </a:r>
            <a:r>
              <a:rPr lang="en-US" sz="3000" kern="1200" dirty="0">
                <a:solidFill>
                  <a:srgbClr val="44546A">
                    <a:lumMod val="75000"/>
                  </a:srgbClr>
                </a:solidFill>
                <a:latin typeface="Calibri"/>
                <a:ea typeface="+mn-ea"/>
                <a:cs typeface="+mn-cs"/>
                <a:sym typeface="Wingdings" pitchFamily="2" charset="2"/>
              </a:rPr>
              <a:t> (*</a:t>
            </a:r>
            <a:r>
              <a:rPr lang="en-US" sz="3000" i="1" kern="1200" dirty="0">
                <a:solidFill>
                  <a:srgbClr val="44546A">
                    <a:lumMod val="75000"/>
                  </a:srgbClr>
                </a:solidFill>
                <a:latin typeface="Calibri"/>
                <a:ea typeface="+mn-ea"/>
                <a:cs typeface="+mn-cs"/>
                <a:sym typeface="Wingdings" pitchFamily="2" charset="2"/>
              </a:rPr>
              <a:t>1frasco = 50mL a 20%  10g de </a:t>
            </a:r>
            <a:r>
              <a:rPr lang="en-US" sz="3000" i="1" kern="1200" dirty="0" err="1">
                <a:solidFill>
                  <a:srgbClr val="44546A">
                    <a:lumMod val="75000"/>
                  </a:srgbClr>
                </a:solidFill>
                <a:latin typeface="Calibri"/>
                <a:ea typeface="+mn-ea"/>
                <a:cs typeface="+mn-cs"/>
                <a:sym typeface="Wingdings" pitchFamily="2" charset="2"/>
              </a:rPr>
              <a:t>albumina</a:t>
            </a:r>
            <a:r>
              <a:rPr lang="en-US" sz="3000" i="1" kern="1200" dirty="0">
                <a:solidFill>
                  <a:srgbClr val="44546A">
                    <a:lumMod val="75000"/>
                  </a:srgbClr>
                </a:solidFill>
                <a:latin typeface="Calibri"/>
                <a:ea typeface="+mn-ea"/>
                <a:cs typeface="+mn-cs"/>
                <a:sym typeface="Wingdings" pitchFamily="2" charset="2"/>
              </a:rPr>
              <a:t>/</a:t>
            </a:r>
            <a:r>
              <a:rPr lang="en-US" sz="3000" i="1" kern="1200" dirty="0" err="1">
                <a:solidFill>
                  <a:srgbClr val="44546A">
                    <a:lumMod val="75000"/>
                  </a:srgbClr>
                </a:solidFill>
                <a:latin typeface="Calibri"/>
                <a:ea typeface="+mn-ea"/>
                <a:cs typeface="+mn-cs"/>
                <a:sym typeface="Wingdings" pitchFamily="2" charset="2"/>
              </a:rPr>
              <a:t>frasco</a:t>
            </a:r>
            <a:r>
              <a:rPr lang="en-US" sz="3000" kern="1200" dirty="0">
                <a:solidFill>
                  <a:srgbClr val="44546A">
                    <a:lumMod val="75000"/>
                  </a:srgbClr>
                </a:solidFill>
                <a:latin typeface="Calibri"/>
                <a:ea typeface="+mn-ea"/>
                <a:cs typeface="+mn-cs"/>
                <a:sym typeface="Wingdings" pitchFamily="2" charset="2"/>
              </a:rPr>
              <a:t>)</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sz="3000" kern="1200" dirty="0">
              <a:solidFill>
                <a:srgbClr val="44546A">
                  <a:lumMod val="75000"/>
                </a:srgbClr>
              </a:solidFill>
              <a:latin typeface="Calibri"/>
              <a:ea typeface="+mn-ea"/>
              <a:cs typeface="+mn-cs"/>
              <a:sym typeface="Wingdings" pitchFamily="2" charset="2"/>
            </a:endParaRPr>
          </a:p>
          <a:p>
            <a:pPr marL="514350" marR="0" lvl="0" indent="-514350" algn="just" defTabSz="914400" rtl="0" eaLnBrk="1" fontAlgn="auto" latinLnBrk="0" hangingPunct="1">
              <a:lnSpc>
                <a:spcPct val="100000"/>
              </a:lnSpc>
              <a:spcBef>
                <a:spcPts val="0"/>
              </a:spcBef>
              <a:spcAft>
                <a:spcPts val="0"/>
              </a:spcAft>
              <a:buClrTx/>
              <a:buSzTx/>
              <a:buAutoNum type="arabicPeriod" startAt="3"/>
              <a:tabLst/>
              <a:defRPr/>
            </a:pPr>
            <a:r>
              <a:rPr lang="en-US" sz="3000" b="1" kern="1200" dirty="0">
                <a:solidFill>
                  <a:srgbClr val="44546A">
                    <a:lumMod val="75000"/>
                  </a:srgbClr>
                </a:solidFill>
                <a:latin typeface="Calibri"/>
                <a:ea typeface="+mn-ea"/>
                <a:cs typeface="+mn-cs"/>
                <a:sym typeface="Wingdings" pitchFamily="2" charset="2"/>
              </a:rPr>
              <a:t>TERLIPRESSINA = </a:t>
            </a:r>
            <a:r>
              <a:rPr lang="en-US" sz="3000" kern="1200" dirty="0" err="1">
                <a:solidFill>
                  <a:srgbClr val="44546A">
                    <a:lumMod val="75000"/>
                  </a:srgbClr>
                </a:solidFill>
                <a:latin typeface="Calibri"/>
                <a:ea typeface="+mn-ea"/>
                <a:cs typeface="+mn-cs"/>
                <a:sym typeface="Wingdings" pitchFamily="2" charset="2"/>
              </a:rPr>
              <a:t>efeito</a:t>
            </a:r>
            <a:r>
              <a:rPr lang="en-US" sz="3000" kern="1200" dirty="0">
                <a:solidFill>
                  <a:srgbClr val="44546A">
                    <a:lumMod val="75000"/>
                  </a:srgbClr>
                </a:solidFill>
                <a:latin typeface="Calibri"/>
                <a:ea typeface="+mn-ea"/>
                <a:cs typeface="+mn-cs"/>
                <a:sym typeface="Wingdings" pitchFamily="2" charset="2"/>
              </a:rPr>
              <a:t> vasoconstrictor</a:t>
            </a:r>
            <a:endParaRPr lang="en-US" sz="3000" b="1" kern="1200" dirty="0">
              <a:solidFill>
                <a:srgbClr val="44546A">
                  <a:lumMod val="75000"/>
                </a:srgbClr>
              </a:solidFill>
              <a:latin typeface="Calibri"/>
              <a:ea typeface="+mn-ea"/>
              <a:cs typeface="+mn-cs"/>
              <a:sym typeface="Wingdings" pitchFamily="2" charset="2"/>
            </a:endParaRP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kern="1200" dirty="0">
                <a:solidFill>
                  <a:srgbClr val="44546A">
                    <a:lumMod val="75000"/>
                  </a:srgbClr>
                </a:solidFill>
                <a:latin typeface="Calibri"/>
                <a:ea typeface="+mn-ea"/>
                <a:cs typeface="+mn-cs"/>
                <a:sym typeface="Wingdings" pitchFamily="2" charset="2"/>
              </a:rPr>
              <a:t>0.5 a 1mg a </a:t>
            </a:r>
            <a:r>
              <a:rPr lang="en-US" sz="3000" kern="1200" dirty="0" err="1">
                <a:solidFill>
                  <a:srgbClr val="44546A">
                    <a:lumMod val="75000"/>
                  </a:srgbClr>
                </a:solidFill>
                <a:latin typeface="Calibri"/>
                <a:ea typeface="+mn-ea"/>
                <a:cs typeface="+mn-cs"/>
                <a:sym typeface="Wingdings" pitchFamily="2" charset="2"/>
              </a:rPr>
              <a:t>cada</a:t>
            </a:r>
            <a:r>
              <a:rPr lang="en-US" sz="3000" kern="1200" dirty="0">
                <a:solidFill>
                  <a:srgbClr val="44546A">
                    <a:lumMod val="75000"/>
                  </a:srgbClr>
                </a:solidFill>
                <a:latin typeface="Calibri"/>
                <a:ea typeface="+mn-ea"/>
                <a:cs typeface="+mn-cs"/>
                <a:sym typeface="Wingdings" pitchFamily="2" charset="2"/>
              </a:rPr>
              <a:t> 4-6h OU </a:t>
            </a:r>
            <a:r>
              <a:rPr lang="en-US" sz="3000" kern="1200" dirty="0" err="1">
                <a:solidFill>
                  <a:srgbClr val="44546A">
                    <a:lumMod val="75000"/>
                  </a:srgbClr>
                </a:solidFill>
                <a:latin typeface="Calibri"/>
                <a:ea typeface="+mn-ea"/>
                <a:cs typeface="+mn-cs"/>
                <a:sym typeface="Wingdings" pitchFamily="2" charset="2"/>
              </a:rPr>
              <a:t>infusão</a:t>
            </a:r>
            <a:r>
              <a:rPr lang="en-US" sz="3000" kern="1200" dirty="0">
                <a:solidFill>
                  <a:srgbClr val="44546A">
                    <a:lumMod val="75000"/>
                  </a:srgbClr>
                </a:solidFill>
                <a:latin typeface="Calibri"/>
                <a:ea typeface="+mn-ea"/>
                <a:cs typeface="+mn-cs"/>
                <a:sym typeface="Wingdings" pitchFamily="2" charset="2"/>
              </a:rPr>
              <a:t> continua com dose </a:t>
            </a:r>
            <a:r>
              <a:rPr lang="en-US" sz="3000" kern="1200" dirty="0" err="1">
                <a:solidFill>
                  <a:srgbClr val="44546A">
                    <a:lumMod val="75000"/>
                  </a:srgbClr>
                </a:solidFill>
                <a:latin typeface="Calibri"/>
                <a:ea typeface="+mn-ea"/>
                <a:cs typeface="+mn-cs"/>
                <a:sym typeface="Wingdings" pitchFamily="2" charset="2"/>
              </a:rPr>
              <a:t>inicial</a:t>
            </a:r>
            <a:r>
              <a:rPr lang="en-US" sz="3000" kern="1200" dirty="0">
                <a:solidFill>
                  <a:srgbClr val="44546A">
                    <a:lumMod val="75000"/>
                  </a:srgbClr>
                </a:solidFill>
                <a:latin typeface="Calibri"/>
                <a:ea typeface="+mn-ea"/>
                <a:cs typeface="+mn-cs"/>
                <a:sym typeface="Wingdings" pitchFamily="2" charset="2"/>
              </a:rPr>
              <a:t> de 2mg/dL</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i="1" kern="1200" dirty="0" err="1">
                <a:solidFill>
                  <a:srgbClr val="44546A">
                    <a:lumMod val="75000"/>
                  </a:srgbClr>
                </a:solidFill>
                <a:latin typeface="Calibri"/>
                <a:ea typeface="+mn-ea"/>
                <a:cs typeface="+mn-cs"/>
                <a:sym typeface="Wingdings" pitchFamily="2" charset="2"/>
              </a:rPr>
              <a:t>Considerar</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noradrenalina</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como</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alternativa</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à</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terlipressina</a:t>
            </a:r>
            <a:endParaRPr lang="en-US" sz="3000" i="1" kern="1200" dirty="0">
              <a:solidFill>
                <a:srgbClr val="44546A">
                  <a:lumMod val="75000"/>
                </a:srgbClr>
              </a:solidFill>
              <a:latin typeface="Calibri"/>
              <a:ea typeface="+mn-ea"/>
              <a:cs typeface="+mn-cs"/>
              <a:sym typeface="Wingdings" pitchFamily="2" charset="2"/>
            </a:endParaRP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sz="3000" b="1" i="1" kern="1200" dirty="0">
              <a:solidFill>
                <a:srgbClr val="44546A">
                  <a:lumMod val="75000"/>
                </a:srgbClr>
              </a:solidFill>
              <a:latin typeface="Calibri"/>
              <a:ea typeface="+mn-ea"/>
              <a:cs typeface="+mn-cs"/>
              <a:sym typeface="Wingdings" pitchFamily="2" charset="2"/>
            </a:endParaRPr>
          </a:p>
          <a:p>
            <a:pPr marR="0" lvl="0" algn="just" defTabSz="914400" rtl="0" eaLnBrk="1" fontAlgn="auto" latinLnBrk="0" hangingPunct="1">
              <a:lnSpc>
                <a:spcPct val="100000"/>
              </a:lnSpc>
              <a:spcBef>
                <a:spcPts val="0"/>
              </a:spcBef>
              <a:spcAft>
                <a:spcPts val="0"/>
              </a:spcAft>
              <a:buClrTx/>
              <a:buSzTx/>
              <a:tabLst/>
              <a:defRPr/>
            </a:pPr>
            <a:r>
              <a:rPr lang="en-US" sz="3000" b="1" kern="1200" dirty="0">
                <a:solidFill>
                  <a:srgbClr val="44546A">
                    <a:lumMod val="75000"/>
                  </a:srgbClr>
                </a:solidFill>
                <a:latin typeface="Calibri"/>
                <a:ea typeface="+mn-ea"/>
                <a:cs typeface="+mn-cs"/>
                <a:sym typeface="Wingdings" pitchFamily="2" charset="2"/>
              </a:rPr>
              <a:t>4. TIPS (</a:t>
            </a:r>
            <a:r>
              <a:rPr lang="en-US" sz="3000" b="1" i="1" kern="1200" dirty="0" err="1">
                <a:solidFill>
                  <a:srgbClr val="44546A">
                    <a:lumMod val="75000"/>
                  </a:srgbClr>
                </a:solidFill>
                <a:latin typeface="Calibri"/>
                <a:ea typeface="+mn-ea"/>
                <a:cs typeface="+mn-cs"/>
                <a:sym typeface="Wingdings" pitchFamily="2" charset="2"/>
              </a:rPr>
              <a:t>transjugular</a:t>
            </a:r>
            <a:r>
              <a:rPr lang="en-US" sz="3000" b="1" i="1" kern="1200" dirty="0">
                <a:solidFill>
                  <a:srgbClr val="44546A">
                    <a:lumMod val="75000"/>
                  </a:srgbClr>
                </a:solidFill>
                <a:latin typeface="Calibri"/>
                <a:ea typeface="+mn-ea"/>
                <a:cs typeface="+mn-cs"/>
                <a:sym typeface="Wingdings" pitchFamily="2" charset="2"/>
              </a:rPr>
              <a:t> intrahepatic portosystemic shunt): </a:t>
            </a:r>
            <a:r>
              <a:rPr lang="en-US" sz="3000" i="1" kern="1200" dirty="0" err="1">
                <a:solidFill>
                  <a:srgbClr val="44546A">
                    <a:lumMod val="75000"/>
                  </a:srgbClr>
                </a:solidFill>
                <a:latin typeface="Calibri"/>
                <a:ea typeface="+mn-ea"/>
                <a:cs typeface="+mn-cs"/>
                <a:sym typeface="Wingdings" pitchFamily="2" charset="2"/>
              </a:rPr>
              <a:t>aumenta</a:t>
            </a:r>
            <a:r>
              <a:rPr lang="en-US" sz="3000" i="1" kern="1200" dirty="0">
                <a:solidFill>
                  <a:srgbClr val="44546A">
                    <a:lumMod val="75000"/>
                  </a:srgbClr>
                </a:solidFill>
                <a:latin typeface="Calibri"/>
                <a:ea typeface="+mn-ea"/>
                <a:cs typeface="+mn-cs"/>
                <a:sym typeface="Wingdings" pitchFamily="2" charset="2"/>
              </a:rPr>
              <a:t> o </a:t>
            </a:r>
            <a:r>
              <a:rPr lang="en-US" sz="3000" i="1" kern="1200" dirty="0" err="1">
                <a:solidFill>
                  <a:srgbClr val="44546A">
                    <a:lumMod val="75000"/>
                  </a:srgbClr>
                </a:solidFill>
                <a:latin typeface="Calibri"/>
                <a:ea typeface="+mn-ea"/>
                <a:cs typeface="+mn-cs"/>
                <a:sym typeface="Wingdings" pitchFamily="2" charset="2"/>
              </a:rPr>
              <a:t>risco</a:t>
            </a:r>
            <a:r>
              <a:rPr lang="en-US" sz="3000" i="1" kern="1200" dirty="0">
                <a:solidFill>
                  <a:srgbClr val="44546A">
                    <a:lumMod val="75000"/>
                  </a:srgbClr>
                </a:solidFill>
                <a:latin typeface="Calibri"/>
                <a:ea typeface="+mn-ea"/>
                <a:cs typeface="+mn-cs"/>
                <a:sym typeface="Wingdings" pitchFamily="2" charset="2"/>
              </a:rPr>
              <a:t> de </a:t>
            </a:r>
            <a:r>
              <a:rPr lang="en-US" sz="3000" i="1" kern="1200" dirty="0" err="1">
                <a:solidFill>
                  <a:srgbClr val="44546A">
                    <a:lumMod val="75000"/>
                  </a:srgbClr>
                </a:solidFill>
                <a:latin typeface="Calibri"/>
                <a:ea typeface="+mn-ea"/>
                <a:cs typeface="+mn-cs"/>
                <a:sym typeface="Wingdings" pitchFamily="2" charset="2"/>
              </a:rPr>
              <a:t>encefalopatia</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hepática</a:t>
            </a:r>
            <a:endParaRPr lang="en-US" sz="3000" b="1" kern="1200" dirty="0">
              <a:solidFill>
                <a:srgbClr val="44546A">
                  <a:lumMod val="75000"/>
                </a:srgbClr>
              </a:solidFill>
              <a:latin typeface="Calibri"/>
              <a:ea typeface="+mn-ea"/>
              <a:cs typeface="+mn-cs"/>
              <a:sym typeface="Wingdings" pitchFamily="2" charset="2"/>
            </a:endParaRPr>
          </a:p>
        </p:txBody>
      </p:sp>
    </p:spTree>
    <p:extLst>
      <p:ext uri="{BB962C8B-B14F-4D97-AF65-F5344CB8AC3E}">
        <p14:creationId xmlns:p14="http://schemas.microsoft.com/office/powerpoint/2010/main" val="45025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71800" y="876300"/>
            <a:ext cx="12344400" cy="1059655"/>
          </a:xfrm>
        </p:spPr>
        <p:txBody>
          <a:bodyPr>
            <a:normAutofit fontScale="90000"/>
          </a:bodyPr>
          <a:lstStyle/>
          <a:p>
            <a:pPr>
              <a:defRPr/>
            </a:pPr>
            <a:r>
              <a:rPr lang="pt-BR" sz="5000" b="1" dirty="0">
                <a:solidFill>
                  <a:srgbClr val="008000"/>
                </a:solidFill>
                <a:cs typeface="Gill Sans"/>
              </a:rPr>
              <a:t>SÍNDROME CARDIORRENAL </a:t>
            </a:r>
            <a:br>
              <a:rPr lang="pt-BR" sz="5000" b="1" dirty="0">
                <a:solidFill>
                  <a:srgbClr val="008000"/>
                </a:solidFill>
                <a:cs typeface="Gill Sans"/>
              </a:rPr>
            </a:br>
            <a:br>
              <a:rPr lang="pt-BR" sz="5000" b="1" dirty="0">
                <a:solidFill>
                  <a:srgbClr val="008000"/>
                </a:solidFill>
                <a:cs typeface="Gill Sans"/>
              </a:rPr>
            </a:br>
            <a:endParaRPr lang="en-US" sz="5000" b="1" dirty="0">
              <a:solidFill>
                <a:srgbClr val="008000"/>
              </a:solidFill>
              <a:cs typeface="Gill Sans"/>
            </a:endParaRPr>
          </a:p>
        </p:txBody>
      </p:sp>
      <p:sp>
        <p:nvSpPr>
          <p:cNvPr id="8" name="Shape 194">
            <a:extLst>
              <a:ext uri="{FF2B5EF4-FFF2-40B4-BE49-F238E27FC236}">
                <a16:creationId xmlns:a16="http://schemas.microsoft.com/office/drawing/2014/main" id="{F61A3617-5F61-594F-9488-3EE25C9DB178}"/>
              </a:ext>
            </a:extLst>
          </p:cNvPr>
          <p:cNvSpPr/>
          <p:nvPr/>
        </p:nvSpPr>
        <p:spPr>
          <a:xfrm>
            <a:off x="11690716" y="9734566"/>
            <a:ext cx="6371135" cy="446757"/>
          </a:xfrm>
          <a:prstGeom prst="rect">
            <a:avLst/>
          </a:prstGeom>
          <a:ln w="12700">
            <a:miter lim="400000"/>
          </a:ln>
          <a:extLst>
            <a:ext uri="{C572A759-6A51-4108-AA02-DFA0A04FC94B}">
              <ma14:wrappingTextBoxFlag xmlns:ma14="http://schemas.microsoft.com/office/mac/drawingml/2011/main" xmlns="" val="1"/>
            </a:ext>
          </a:extLst>
        </p:spPr>
        <p:txBody>
          <a:bodyPr wrap="none" lIns="53578" tIns="53578" rIns="53578" bIns="53578" anchor="ctr">
            <a:spAutoFit/>
          </a:bodyPr>
          <a:lstStyle>
            <a:lvl1pPr>
              <a:defRPr sz="2500" i="1"/>
            </a:lvl1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pt-BR" sz="2200" b="0" i="1" u="none" strike="noStrike" kern="0" cap="none" spc="0" normalizeH="0" baseline="0" noProof="0" dirty="0" err="1">
                <a:ln>
                  <a:noFill/>
                </a:ln>
                <a:solidFill>
                  <a:sysClr val="windowText" lastClr="000000"/>
                </a:solidFill>
                <a:effectLst/>
                <a:uLnTx/>
                <a:uFillTx/>
              </a:rPr>
              <a:t>Adv</a:t>
            </a:r>
            <a:r>
              <a:rPr kumimoji="0" lang="pt-BR" sz="2200" b="0" i="1" u="none" strike="noStrike" kern="0" cap="none" spc="0" normalizeH="0" baseline="0" noProof="0" dirty="0">
                <a:ln>
                  <a:noFill/>
                </a:ln>
                <a:solidFill>
                  <a:sysClr val="windowText" lastClr="000000"/>
                </a:solidFill>
                <a:effectLst/>
                <a:uLnTx/>
                <a:uFillTx/>
              </a:rPr>
              <a:t> </a:t>
            </a:r>
            <a:r>
              <a:rPr kumimoji="0" lang="pt-BR" sz="2200" b="0" i="1" u="none" strike="noStrike" kern="0" cap="none" spc="0" normalizeH="0" baseline="0" noProof="0" dirty="0" err="1">
                <a:ln>
                  <a:noFill/>
                </a:ln>
                <a:solidFill>
                  <a:sysClr val="windowText" lastClr="000000"/>
                </a:solidFill>
                <a:effectLst/>
                <a:uLnTx/>
                <a:uFillTx/>
              </a:rPr>
              <a:t>Chronic</a:t>
            </a:r>
            <a:r>
              <a:rPr kumimoji="0" lang="pt-BR" sz="2200" b="0" i="1" u="none" strike="noStrike" kern="0" cap="none" spc="0" normalizeH="0" baseline="0" noProof="0" dirty="0">
                <a:ln>
                  <a:noFill/>
                </a:ln>
                <a:solidFill>
                  <a:sysClr val="windowText" lastClr="000000"/>
                </a:solidFill>
                <a:effectLst/>
                <a:uLnTx/>
                <a:uFillTx/>
              </a:rPr>
              <a:t> </a:t>
            </a:r>
            <a:r>
              <a:rPr kumimoji="0" lang="pt-BR" sz="2200" b="0" i="1" u="none" strike="noStrike" kern="0" cap="none" spc="0" normalizeH="0" baseline="0" noProof="0" dirty="0" err="1">
                <a:ln>
                  <a:noFill/>
                </a:ln>
                <a:solidFill>
                  <a:sysClr val="windowText" lastClr="000000"/>
                </a:solidFill>
                <a:effectLst/>
                <a:uLnTx/>
                <a:uFillTx/>
              </a:rPr>
              <a:t>Kidney</a:t>
            </a:r>
            <a:r>
              <a:rPr kumimoji="0" lang="pt-BR" sz="2200" b="0" i="1" u="none" strike="noStrike" kern="0" cap="none" spc="0" normalizeH="0" baseline="0" noProof="0" dirty="0">
                <a:ln>
                  <a:noFill/>
                </a:ln>
                <a:solidFill>
                  <a:sysClr val="windowText" lastClr="000000"/>
                </a:solidFill>
                <a:effectLst/>
                <a:uLnTx/>
                <a:uFillTx/>
              </a:rPr>
              <a:t> </a:t>
            </a:r>
            <a:r>
              <a:rPr kumimoji="0" lang="pt-BR" sz="2200" b="0" i="1" u="none" strike="noStrike" kern="0" cap="none" spc="0" normalizeH="0" baseline="0" noProof="0" dirty="0" err="1">
                <a:ln>
                  <a:noFill/>
                </a:ln>
                <a:solidFill>
                  <a:sysClr val="windowText" lastClr="000000"/>
                </a:solidFill>
                <a:effectLst/>
                <a:uLnTx/>
                <a:uFillTx/>
              </a:rPr>
              <a:t>Dis</a:t>
            </a:r>
            <a:r>
              <a:rPr lang="pt-BR" sz="2200" dirty="0"/>
              <a:t>. 2018 </a:t>
            </a:r>
            <a:r>
              <a:rPr lang="pt-BR" sz="2200" dirty="0" err="1"/>
              <a:t>Sep</a:t>
            </a:r>
            <a:r>
              <a:rPr lang="pt-BR" sz="2200" dirty="0"/>
              <a:t>; 25(5):382-390</a:t>
            </a:r>
            <a:endParaRPr kumimoji="0" sz="2200" b="0" i="1" u="none" strike="noStrike" kern="0" cap="none" spc="0" normalizeH="0" baseline="0" noProof="0" dirty="0">
              <a:ln>
                <a:noFill/>
              </a:ln>
              <a:solidFill>
                <a:sysClr val="windowText" lastClr="000000"/>
              </a:solidFill>
              <a:effectLst/>
              <a:uLnTx/>
              <a:uFillTx/>
            </a:endParaRPr>
          </a:p>
        </p:txBody>
      </p:sp>
      <p:pic>
        <p:nvPicPr>
          <p:cNvPr id="4" name="Imagem 3" descr="Diagrama&#10;&#10;Descrição gerada automaticamente">
            <a:extLst>
              <a:ext uri="{FF2B5EF4-FFF2-40B4-BE49-F238E27FC236}">
                <a16:creationId xmlns:a16="http://schemas.microsoft.com/office/drawing/2014/main" id="{B0E083A7-7206-7645-9B74-CDC89CA6C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334" y="952500"/>
            <a:ext cx="6885331" cy="6216650"/>
          </a:xfrm>
          <a:prstGeom prst="rect">
            <a:avLst/>
          </a:prstGeom>
        </p:spPr>
      </p:pic>
      <p:pic>
        <p:nvPicPr>
          <p:cNvPr id="6" name="Imagem 5" descr="Interface gráfica do usuário, Aplicativo&#10;&#10;Descrição gerada automaticamente com confiança média">
            <a:extLst>
              <a:ext uri="{FF2B5EF4-FFF2-40B4-BE49-F238E27FC236}">
                <a16:creationId xmlns:a16="http://schemas.microsoft.com/office/drawing/2014/main" id="{CFCB87B1-E92A-BE4C-8AB6-7AD13182A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903" y="7048500"/>
            <a:ext cx="13368194" cy="2753110"/>
          </a:xfrm>
          <a:prstGeom prst="rect">
            <a:avLst/>
          </a:prstGeom>
        </p:spPr>
      </p:pic>
    </p:spTree>
    <p:extLst>
      <p:ext uri="{BB962C8B-B14F-4D97-AF65-F5344CB8AC3E}">
        <p14:creationId xmlns:p14="http://schemas.microsoft.com/office/powerpoint/2010/main" val="423412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ctrTitle"/>
          </p:nvPr>
        </p:nvSpPr>
        <p:spPr>
          <a:xfrm>
            <a:off x="2661045" y="3816584"/>
            <a:ext cx="12965907" cy="3415607"/>
          </a:xfrm>
          <a:prstGeom prst="rect">
            <a:avLst/>
          </a:prstGeom>
        </p:spPr>
        <p:txBody>
          <a:bodyPr>
            <a:normAutofit/>
          </a:bodyPr>
          <a:lstStyle/>
          <a:p>
            <a:br>
              <a:rPr lang="x-none" sz="5801"/>
            </a:br>
            <a:endParaRPr sz="5801" dirty="0">
              <a:solidFill>
                <a:schemeClr val="accent5"/>
              </a:solidFill>
            </a:endParaRPr>
          </a:p>
        </p:txBody>
      </p:sp>
      <p:sp>
        <p:nvSpPr>
          <p:cNvPr id="9" name="Shape 135">
            <a:extLst>
              <a:ext uri="{FF2B5EF4-FFF2-40B4-BE49-F238E27FC236}">
                <a16:creationId xmlns:a16="http://schemas.microsoft.com/office/drawing/2014/main" id="{678D4DF9-E25E-BD47-B2F5-5936AA9EA1E4}"/>
              </a:ext>
            </a:extLst>
          </p:cNvPr>
          <p:cNvSpPr txBox="1">
            <a:spLocks/>
          </p:cNvSpPr>
          <p:nvPr/>
        </p:nvSpPr>
        <p:spPr>
          <a:xfrm>
            <a:off x="1928860" y="-77311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endParaRPr lang="pt-BR" sz="5000" b="1" dirty="0">
              <a:solidFill>
                <a:srgbClr val="008000"/>
              </a:solidFill>
              <a:latin typeface="+mj-lt"/>
            </a:endParaRPr>
          </a:p>
          <a:p>
            <a:pPr hangingPunct="1"/>
            <a:r>
              <a:rPr lang="pt-BR" sz="5000" b="1" u="none" dirty="0">
                <a:solidFill>
                  <a:srgbClr val="008000"/>
                </a:solidFill>
                <a:latin typeface="+mj-lt"/>
              </a:rPr>
              <a:t>ira</a:t>
            </a:r>
          </a:p>
          <a:p>
            <a:pPr hangingPunct="1"/>
            <a:r>
              <a:rPr lang="pt-BR" sz="5000" b="1" dirty="0">
                <a:solidFill>
                  <a:srgbClr val="008000"/>
                </a:solidFill>
                <a:latin typeface="+mj-lt"/>
              </a:rPr>
              <a:t>INJÚRIA RENAL AGUDA</a:t>
            </a:r>
          </a:p>
        </p:txBody>
      </p:sp>
      <p:sp>
        <p:nvSpPr>
          <p:cNvPr id="10" name="Rectangle 1">
            <a:extLst>
              <a:ext uri="{FF2B5EF4-FFF2-40B4-BE49-F238E27FC236}">
                <a16:creationId xmlns:a16="http://schemas.microsoft.com/office/drawing/2014/main" id="{958A04EB-3A75-4D41-8113-347ABD9E30F4}"/>
              </a:ext>
            </a:extLst>
          </p:cNvPr>
          <p:cNvSpPr/>
          <p:nvPr/>
        </p:nvSpPr>
        <p:spPr>
          <a:xfrm>
            <a:off x="1524000" y="2552700"/>
            <a:ext cx="12905424" cy="5483419"/>
          </a:xfrm>
          <a:prstGeom prst="rect">
            <a:avLst/>
          </a:prstGeom>
        </p:spPr>
        <p:txBody>
          <a:bodyPr wrap="square" lIns="96390" tIns="48194" rIns="96390" bIns="48194">
            <a:spAutoFit/>
          </a:bodyPr>
          <a:lstStyle/>
          <a:p>
            <a:pPr algn="l">
              <a:defRPr>
                <a:solidFill>
                  <a:srgbClr val="FFFFFF"/>
                </a:solidFill>
              </a:defRPr>
            </a:pPr>
            <a:r>
              <a:rPr lang="en-US" sz="3500" dirty="0">
                <a:solidFill>
                  <a:srgbClr val="C00000"/>
                </a:solidFill>
                <a:latin typeface="+mn-lt"/>
              </a:rPr>
              <a:t>1. CONCEITOS BÁSICOS e DEFINIÇÃO</a:t>
            </a:r>
          </a:p>
          <a:p>
            <a:pPr algn="l">
              <a:defRPr>
                <a:solidFill>
                  <a:srgbClr val="FFFFFF"/>
                </a:solidFill>
              </a:defRPr>
            </a:pPr>
            <a:endParaRPr lang="en-US" sz="3500" dirty="0">
              <a:solidFill>
                <a:srgbClr val="C00000"/>
              </a:solidFill>
              <a:latin typeface="+mn-lt"/>
            </a:endParaRPr>
          </a:p>
          <a:p>
            <a:pPr algn="l">
              <a:defRPr>
                <a:solidFill>
                  <a:srgbClr val="FFFFFF"/>
                </a:solidFill>
              </a:defRPr>
            </a:pPr>
            <a:r>
              <a:rPr lang="en-US" sz="3500" dirty="0">
                <a:solidFill>
                  <a:schemeClr val="bg1">
                    <a:lumMod val="95000"/>
                  </a:schemeClr>
                </a:solidFill>
                <a:latin typeface="+mn-lt"/>
              </a:rPr>
              <a:t>2.</a:t>
            </a:r>
            <a:r>
              <a:rPr lang="en-US" sz="3500" dirty="0">
                <a:solidFill>
                  <a:srgbClr val="C00000"/>
                </a:solidFill>
                <a:latin typeface="+mn-lt"/>
              </a:rPr>
              <a:t> </a:t>
            </a:r>
            <a:r>
              <a:rPr lang="en-US" sz="3500" dirty="0">
                <a:solidFill>
                  <a:schemeClr val="bg1">
                    <a:lumMod val="95000"/>
                  </a:schemeClr>
                </a:solidFill>
                <a:latin typeface="+mn-lt"/>
              </a:rPr>
              <a:t>DIAGNÓSTICO e “LOCALIZAÇÃO” DA LESÃO/INJÚRIA</a:t>
            </a:r>
          </a:p>
          <a:p>
            <a:pPr algn="l">
              <a:defRPr>
                <a:solidFill>
                  <a:srgbClr val="FFFFFF"/>
                </a:solidFill>
              </a:defRPr>
            </a:pPr>
            <a:endParaRPr lang="en-US" sz="3500" dirty="0">
              <a:solidFill>
                <a:schemeClr val="bg1">
                  <a:lumMod val="95000"/>
                </a:schemeClr>
              </a:solidFill>
              <a:latin typeface="+mn-lt"/>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lang="en-US" sz="3500" dirty="0">
                <a:solidFill>
                  <a:schemeClr val="bg1">
                    <a:lumMod val="95000"/>
                  </a:schemeClr>
                </a:solidFill>
                <a:latin typeface="+mn-lt"/>
              </a:rPr>
              <a:t>3. </a:t>
            </a:r>
            <a:r>
              <a:rPr lang="en-US" sz="3500" dirty="0">
                <a:solidFill>
                  <a:prstClr val="white">
                    <a:lumMod val="95000"/>
                  </a:prstClr>
                </a:solidFill>
                <a:latin typeface="Calibri"/>
              </a:rPr>
              <a:t>MANEJO GERAL e CAUSAS ESPECÍFICAS</a:t>
            </a:r>
          </a:p>
          <a:p>
            <a:pPr marL="783152" indent="-783152" algn="l">
              <a:buFontTx/>
              <a:buAutoNum type="arabicPeriod"/>
              <a:defRPr>
                <a:solidFill>
                  <a:srgbClr val="FFFFFF"/>
                </a:solidFill>
              </a:defRPr>
            </a:pPr>
            <a:endParaRPr lang="en-US" sz="3500" dirty="0">
              <a:solidFill>
                <a:schemeClr val="bg1">
                  <a:lumMod val="95000"/>
                </a:schemeClr>
              </a:solidFill>
              <a:latin typeface="+mn-lt"/>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lang="en-US" sz="3500" dirty="0">
                <a:solidFill>
                  <a:schemeClr val="bg1">
                    <a:lumMod val="95000"/>
                  </a:schemeClr>
                </a:solidFill>
                <a:latin typeface="+mn-lt"/>
              </a:rPr>
              <a:t>4. </a:t>
            </a:r>
            <a:r>
              <a:rPr lang="en-US" sz="3500" dirty="0">
                <a:solidFill>
                  <a:schemeClr val="bg1">
                    <a:lumMod val="95000"/>
                  </a:schemeClr>
                </a:solidFill>
                <a:latin typeface="Calibri"/>
              </a:rPr>
              <a:t>DIALÍSE: CONSIDERAÇÕES e INDICAÇÕES </a:t>
            </a:r>
          </a:p>
          <a:p>
            <a:pPr algn="l">
              <a:defRPr>
                <a:solidFill>
                  <a:srgbClr val="FFFFFF"/>
                </a:solidFill>
              </a:defRPr>
            </a:pPr>
            <a:endParaRPr lang="en-US" sz="3500" dirty="0">
              <a:solidFill>
                <a:schemeClr val="bg1">
                  <a:lumMod val="95000"/>
                </a:schemeClr>
              </a:solidFill>
              <a:latin typeface="+mn-lt"/>
            </a:endParaRPr>
          </a:p>
          <a:p>
            <a:pPr algn="l">
              <a:defRPr>
                <a:solidFill>
                  <a:srgbClr val="FFFFFF"/>
                </a:solidFill>
              </a:defRPr>
            </a:pPr>
            <a:r>
              <a:rPr lang="en-US" sz="3500" dirty="0">
                <a:solidFill>
                  <a:schemeClr val="bg1">
                    <a:lumMod val="95000"/>
                  </a:schemeClr>
                </a:solidFill>
                <a:latin typeface="+mn-lt"/>
              </a:rPr>
              <a:t>5. PRINCIPAIS TERAPIAS EXTRACORPÓREAS DISPONÍVEIS</a:t>
            </a:r>
          </a:p>
          <a:p>
            <a:pPr algn="l">
              <a:defRPr>
                <a:solidFill>
                  <a:srgbClr val="FFFFFF"/>
                </a:solidFill>
              </a:defRPr>
            </a:pPr>
            <a:endParaRPr lang="en-US" sz="3500" dirty="0">
              <a:solidFill>
                <a:srgbClr val="FFFFFF"/>
              </a:solidFill>
              <a:latin typeface="+mn-lt"/>
            </a:endParaRPr>
          </a:p>
        </p:txBody>
      </p:sp>
    </p:spTree>
    <p:extLst>
      <p:ext uri="{BB962C8B-B14F-4D97-AF65-F5344CB8AC3E}">
        <p14:creationId xmlns:p14="http://schemas.microsoft.com/office/powerpoint/2010/main" val="424164618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71800" y="876300"/>
            <a:ext cx="12344400" cy="1059655"/>
          </a:xfrm>
        </p:spPr>
        <p:txBody>
          <a:bodyPr>
            <a:normAutofit fontScale="90000"/>
          </a:bodyPr>
          <a:lstStyle/>
          <a:p>
            <a:pPr>
              <a:defRPr/>
            </a:pPr>
            <a:r>
              <a:rPr lang="pt-BR" sz="5000" b="1" dirty="0">
                <a:solidFill>
                  <a:srgbClr val="008000"/>
                </a:solidFill>
                <a:cs typeface="Gill Sans"/>
              </a:rPr>
              <a:t>SÍNDROME CARDIORRENAL </a:t>
            </a:r>
            <a:br>
              <a:rPr lang="pt-BR" sz="5000" b="1" dirty="0">
                <a:solidFill>
                  <a:srgbClr val="008000"/>
                </a:solidFill>
                <a:cs typeface="Gill Sans"/>
              </a:rPr>
            </a:br>
            <a:r>
              <a:rPr lang="pt-BR" sz="5000" b="1" dirty="0">
                <a:solidFill>
                  <a:srgbClr val="008000"/>
                </a:solidFill>
                <a:cs typeface="Gill Sans"/>
              </a:rPr>
              <a:t>tipo 1</a:t>
            </a:r>
            <a:br>
              <a:rPr lang="pt-BR" sz="5000" b="1" dirty="0">
                <a:solidFill>
                  <a:srgbClr val="008000"/>
                </a:solidFill>
                <a:cs typeface="Gill Sans"/>
              </a:rPr>
            </a:br>
            <a:endParaRPr lang="en-US" sz="5000" b="1" dirty="0">
              <a:solidFill>
                <a:srgbClr val="008000"/>
              </a:solidFill>
              <a:cs typeface="Gill Sans"/>
            </a:endParaRPr>
          </a:p>
        </p:txBody>
      </p:sp>
      <p:pic>
        <p:nvPicPr>
          <p:cNvPr id="2" name="Imagem 1">
            <a:extLst>
              <a:ext uri="{FF2B5EF4-FFF2-40B4-BE49-F238E27FC236}">
                <a16:creationId xmlns:a16="http://schemas.microsoft.com/office/drawing/2014/main" id="{FCF09AEF-7DE8-584E-BAE6-F2F70293DEA1}"/>
              </a:ext>
            </a:extLst>
          </p:cNvPr>
          <p:cNvPicPr>
            <a:picLocks noChangeAspect="1"/>
          </p:cNvPicPr>
          <p:nvPr/>
        </p:nvPicPr>
        <p:blipFill>
          <a:blip r:embed="rId2"/>
          <a:stretch>
            <a:fillRect/>
          </a:stretch>
        </p:blipFill>
        <p:spPr>
          <a:xfrm>
            <a:off x="4052085" y="1929753"/>
            <a:ext cx="10183829" cy="8004573"/>
          </a:xfrm>
          <a:prstGeom prst="rect">
            <a:avLst/>
          </a:prstGeom>
        </p:spPr>
      </p:pic>
      <p:sp>
        <p:nvSpPr>
          <p:cNvPr id="8" name="Shape 194">
            <a:extLst>
              <a:ext uri="{FF2B5EF4-FFF2-40B4-BE49-F238E27FC236}">
                <a16:creationId xmlns:a16="http://schemas.microsoft.com/office/drawing/2014/main" id="{F61A3617-5F61-594F-9488-3EE25C9DB178}"/>
              </a:ext>
            </a:extLst>
          </p:cNvPr>
          <p:cNvSpPr/>
          <p:nvPr/>
        </p:nvSpPr>
        <p:spPr>
          <a:xfrm>
            <a:off x="11924754" y="9734566"/>
            <a:ext cx="6137097" cy="446757"/>
          </a:xfrm>
          <a:prstGeom prst="rect">
            <a:avLst/>
          </a:prstGeom>
          <a:ln w="12700">
            <a:miter lim="400000"/>
          </a:ln>
          <a:extLst>
            <a:ext uri="{C572A759-6A51-4108-AA02-DFA0A04FC94B}">
              <ma14:wrappingTextBoxFlag xmlns:ma14="http://schemas.microsoft.com/office/mac/drawingml/2011/main" xmlns="" val="1"/>
            </a:ext>
          </a:extLst>
        </p:spPr>
        <p:txBody>
          <a:bodyPr wrap="none" lIns="53578" tIns="53578" rIns="53578" bIns="53578" anchor="ctr">
            <a:spAutoFit/>
          </a:bodyPr>
          <a:lstStyle>
            <a:lvl1pPr>
              <a:defRPr sz="2500" i="1"/>
            </a:lvl1pPr>
          </a:lstStyle>
          <a:p>
            <a:pPr marL="0" marR="0" lvl="0" indent="0" algn="r" defTabSz="914400" eaLnBrk="1" fontAlgn="auto" latinLnBrk="0" hangingPunct="1">
              <a:lnSpc>
                <a:spcPct val="100000"/>
              </a:lnSpc>
              <a:spcBef>
                <a:spcPts val="0"/>
              </a:spcBef>
              <a:spcAft>
                <a:spcPts val="0"/>
              </a:spcAft>
              <a:buClrTx/>
              <a:buSzTx/>
              <a:buFontTx/>
              <a:buNone/>
              <a:tabLst/>
              <a:defRPr/>
            </a:pPr>
            <a:r>
              <a:rPr lang="pt-BR" sz="2200" dirty="0"/>
              <a:t>J </a:t>
            </a:r>
            <a:r>
              <a:rPr lang="pt-BR" sz="2200" dirty="0" err="1"/>
              <a:t>Am</a:t>
            </a:r>
            <a:r>
              <a:rPr lang="pt-BR" sz="2200" dirty="0"/>
              <a:t> Coll </a:t>
            </a:r>
            <a:r>
              <a:rPr lang="pt-BR" sz="2200" dirty="0" err="1"/>
              <a:t>Cardiol</a:t>
            </a:r>
            <a:r>
              <a:rPr lang="pt-BR" sz="2200" dirty="0"/>
              <a:t>. 2008 </a:t>
            </a:r>
            <a:r>
              <a:rPr lang="pt-BR" sz="2200" dirty="0" err="1"/>
              <a:t>Nov</a:t>
            </a:r>
            <a:r>
              <a:rPr lang="pt-BR" sz="2200" dirty="0"/>
              <a:t>, 52 (19) 1527-1539</a:t>
            </a:r>
            <a:endParaRPr kumimoji="0" sz="2200" b="0" i="1"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01801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971800" y="876300"/>
            <a:ext cx="12344400" cy="1059655"/>
          </a:xfrm>
        </p:spPr>
        <p:txBody>
          <a:bodyPr>
            <a:normAutofit fontScale="90000"/>
          </a:bodyPr>
          <a:lstStyle/>
          <a:p>
            <a:pPr>
              <a:defRPr/>
            </a:pPr>
            <a:r>
              <a:rPr lang="pt-BR" sz="5000" b="1" dirty="0">
                <a:solidFill>
                  <a:srgbClr val="008000"/>
                </a:solidFill>
                <a:cs typeface="Gill Sans"/>
              </a:rPr>
              <a:t>SÍNDROME CARDIORRENAL </a:t>
            </a:r>
            <a:br>
              <a:rPr lang="pt-BR" sz="5000" b="1" dirty="0">
                <a:solidFill>
                  <a:srgbClr val="008000"/>
                </a:solidFill>
                <a:cs typeface="Gill Sans"/>
              </a:rPr>
            </a:br>
            <a:r>
              <a:rPr lang="pt-BR" sz="5000" b="1" dirty="0">
                <a:solidFill>
                  <a:srgbClr val="008000"/>
                </a:solidFill>
                <a:cs typeface="Gill Sans"/>
              </a:rPr>
              <a:t>achados característicos</a:t>
            </a:r>
            <a:br>
              <a:rPr lang="pt-BR" sz="5000" b="1" dirty="0">
                <a:solidFill>
                  <a:srgbClr val="008000"/>
                </a:solidFill>
                <a:cs typeface="Gill Sans"/>
              </a:rPr>
            </a:br>
            <a:endParaRPr lang="en-US" sz="5000" b="1" dirty="0">
              <a:solidFill>
                <a:srgbClr val="008000"/>
              </a:solidFill>
              <a:cs typeface="Gill Sans"/>
            </a:endParaRPr>
          </a:p>
        </p:txBody>
      </p:sp>
      <p:sp>
        <p:nvSpPr>
          <p:cNvPr id="5" name="TextBox 6">
            <a:extLst>
              <a:ext uri="{FF2B5EF4-FFF2-40B4-BE49-F238E27FC236}">
                <a16:creationId xmlns:a16="http://schemas.microsoft.com/office/drawing/2014/main" id="{9D3193CA-806C-AE46-9191-FC3AC1ADA255}"/>
              </a:ext>
            </a:extLst>
          </p:cNvPr>
          <p:cNvSpPr txBox="1"/>
          <p:nvPr/>
        </p:nvSpPr>
        <p:spPr>
          <a:xfrm>
            <a:off x="876300" y="1926208"/>
            <a:ext cx="16535400" cy="1631216"/>
          </a:xfrm>
          <a:prstGeom prst="rect">
            <a:avLst/>
          </a:prstGeom>
          <a:noFill/>
          <a:ln>
            <a:solidFill>
              <a:schemeClr val="tx2">
                <a:lumMod val="75000"/>
              </a:schemeClr>
            </a:solidFill>
          </a:ln>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500" b="1" kern="1200" dirty="0">
                <a:solidFill>
                  <a:srgbClr val="44546A">
                    <a:lumMod val="75000"/>
                  </a:srgbClr>
                </a:solidFill>
                <a:latin typeface="Calibri"/>
                <a:ea typeface="+mn-ea"/>
                <a:cs typeface="+mn-cs"/>
                <a:sym typeface="Wingdings" pitchFamily="2" charset="2"/>
              </a:rPr>
              <a:t>Tipo 1 = </a:t>
            </a:r>
            <a:r>
              <a:rPr lang="en-US" sz="2500" b="1" kern="1200" dirty="0" err="1">
                <a:solidFill>
                  <a:srgbClr val="44546A">
                    <a:lumMod val="75000"/>
                  </a:srgbClr>
                </a:solidFill>
                <a:latin typeface="Calibri"/>
                <a:ea typeface="+mn-ea"/>
                <a:cs typeface="+mn-cs"/>
                <a:sym typeface="Wingdings" pitchFamily="2" charset="2"/>
              </a:rPr>
              <a:t>disfunção</a:t>
            </a:r>
            <a:r>
              <a:rPr lang="en-US" sz="2500" b="1" kern="1200" dirty="0">
                <a:solidFill>
                  <a:srgbClr val="44546A">
                    <a:lumMod val="75000"/>
                  </a:srgbClr>
                </a:solidFill>
                <a:latin typeface="Calibri"/>
                <a:ea typeface="+mn-ea"/>
                <a:cs typeface="+mn-cs"/>
                <a:sym typeface="Wingdings" pitchFamily="2" charset="2"/>
              </a:rPr>
              <a:t> </a:t>
            </a:r>
            <a:r>
              <a:rPr lang="en-US" sz="2500" b="1" kern="1200" dirty="0" err="1">
                <a:solidFill>
                  <a:srgbClr val="44546A">
                    <a:lumMod val="75000"/>
                  </a:srgbClr>
                </a:solidFill>
                <a:latin typeface="Calibri"/>
                <a:ea typeface="+mn-ea"/>
                <a:cs typeface="+mn-cs"/>
                <a:sym typeface="Wingdings" pitchFamily="2" charset="2"/>
              </a:rPr>
              <a:t>cardíaca</a:t>
            </a:r>
            <a:r>
              <a:rPr lang="en-US" sz="2500" b="1" kern="1200" dirty="0">
                <a:solidFill>
                  <a:srgbClr val="44546A">
                    <a:lumMod val="75000"/>
                  </a:srgbClr>
                </a:solidFill>
                <a:latin typeface="Calibri"/>
                <a:ea typeface="+mn-ea"/>
                <a:cs typeface="+mn-cs"/>
                <a:sym typeface="Wingdings" pitchFamily="2" charset="2"/>
              </a:rPr>
              <a:t> </a:t>
            </a:r>
            <a:r>
              <a:rPr lang="en-US" sz="2500" b="1" kern="1200" dirty="0" err="1">
                <a:solidFill>
                  <a:srgbClr val="44546A">
                    <a:lumMod val="75000"/>
                  </a:srgbClr>
                </a:solidFill>
                <a:latin typeface="Calibri"/>
                <a:ea typeface="+mn-ea"/>
                <a:cs typeface="+mn-cs"/>
                <a:sym typeface="Wingdings" pitchFamily="2" charset="2"/>
              </a:rPr>
              <a:t>levando</a:t>
            </a:r>
            <a:r>
              <a:rPr lang="en-US" sz="2500" b="1" kern="1200" dirty="0">
                <a:solidFill>
                  <a:srgbClr val="44546A">
                    <a:lumMod val="75000"/>
                  </a:srgbClr>
                </a:solidFill>
                <a:latin typeface="Calibri"/>
                <a:ea typeface="+mn-ea"/>
                <a:cs typeface="+mn-cs"/>
                <a:sym typeface="Wingdings" pitchFamily="2" charset="2"/>
              </a:rPr>
              <a:t> </a:t>
            </a:r>
            <a:r>
              <a:rPr lang="en-US" sz="2500" b="1" kern="1200" dirty="0" err="1">
                <a:solidFill>
                  <a:srgbClr val="44546A">
                    <a:lumMod val="75000"/>
                  </a:srgbClr>
                </a:solidFill>
                <a:latin typeface="Calibri"/>
                <a:ea typeface="+mn-ea"/>
                <a:cs typeface="+mn-cs"/>
                <a:sym typeface="Wingdings" pitchFamily="2" charset="2"/>
              </a:rPr>
              <a:t>à</a:t>
            </a:r>
            <a:r>
              <a:rPr lang="en-US" sz="2500" b="1" kern="1200" dirty="0">
                <a:solidFill>
                  <a:srgbClr val="44546A">
                    <a:lumMod val="75000"/>
                  </a:srgbClr>
                </a:solidFill>
                <a:latin typeface="Calibri"/>
                <a:ea typeface="+mn-ea"/>
                <a:cs typeface="+mn-cs"/>
                <a:sym typeface="Wingdings" pitchFamily="2" charset="2"/>
              </a:rPr>
              <a:t> </a:t>
            </a:r>
            <a:r>
              <a:rPr lang="en-US" sz="2500" b="1" kern="1200" dirty="0" err="1">
                <a:solidFill>
                  <a:srgbClr val="44546A">
                    <a:lumMod val="75000"/>
                  </a:srgbClr>
                </a:solidFill>
                <a:latin typeface="Calibri"/>
                <a:ea typeface="+mn-ea"/>
                <a:cs typeface="+mn-cs"/>
                <a:sym typeface="Wingdings" pitchFamily="2" charset="2"/>
              </a:rPr>
              <a:t>piora</a:t>
            </a:r>
            <a:r>
              <a:rPr lang="en-US" sz="2500" b="1" kern="1200" dirty="0">
                <a:solidFill>
                  <a:srgbClr val="44546A">
                    <a:lumMod val="75000"/>
                  </a:srgbClr>
                </a:solidFill>
                <a:latin typeface="Calibri"/>
                <a:ea typeface="+mn-ea"/>
                <a:cs typeface="+mn-cs"/>
                <a:sym typeface="Wingdings" pitchFamily="2" charset="2"/>
              </a:rPr>
              <a:t> da </a:t>
            </a:r>
            <a:r>
              <a:rPr lang="en-US" sz="2500" b="1" kern="1200" dirty="0" err="1">
                <a:solidFill>
                  <a:srgbClr val="44546A">
                    <a:lumMod val="75000"/>
                  </a:srgbClr>
                </a:solidFill>
                <a:latin typeface="Calibri"/>
                <a:ea typeface="+mn-ea"/>
                <a:cs typeface="+mn-cs"/>
                <a:sym typeface="Wingdings" pitchFamily="2" charset="2"/>
              </a:rPr>
              <a:t>função</a:t>
            </a:r>
            <a:r>
              <a:rPr lang="en-US" sz="2500" b="1" kern="1200" dirty="0">
                <a:solidFill>
                  <a:srgbClr val="44546A">
                    <a:lumMod val="75000"/>
                  </a:srgbClr>
                </a:solidFill>
                <a:latin typeface="Calibri"/>
                <a:ea typeface="+mn-ea"/>
                <a:cs typeface="+mn-cs"/>
                <a:sym typeface="Wingdings" pitchFamily="2" charset="2"/>
              </a:rPr>
              <a:t> renal = </a:t>
            </a:r>
            <a:r>
              <a:rPr lang="en-US" sz="2500" b="1" kern="1200" dirty="0" err="1">
                <a:solidFill>
                  <a:srgbClr val="44546A">
                    <a:lumMod val="75000"/>
                  </a:srgbClr>
                </a:solidFill>
                <a:latin typeface="Calibri"/>
                <a:ea typeface="+mn-ea"/>
                <a:cs typeface="+mn-cs"/>
                <a:sym typeface="Wingdings" pitchFamily="2" charset="2"/>
              </a:rPr>
              <a:t>mais</a:t>
            </a:r>
            <a:r>
              <a:rPr lang="en-US" sz="2500" b="1" kern="1200" dirty="0">
                <a:solidFill>
                  <a:srgbClr val="44546A">
                    <a:lumMod val="75000"/>
                  </a:srgbClr>
                </a:solidFill>
                <a:latin typeface="Calibri"/>
                <a:ea typeface="+mn-ea"/>
                <a:cs typeface="+mn-cs"/>
                <a:sym typeface="Wingdings" pitchFamily="2" charset="2"/>
              </a:rPr>
              <a:t> </a:t>
            </a:r>
            <a:r>
              <a:rPr lang="en-US" sz="2500" b="1" kern="1200" dirty="0" err="1">
                <a:solidFill>
                  <a:srgbClr val="44546A">
                    <a:lumMod val="75000"/>
                  </a:srgbClr>
                </a:solidFill>
                <a:latin typeface="Calibri"/>
                <a:ea typeface="+mn-ea"/>
                <a:cs typeface="+mn-cs"/>
                <a:sym typeface="Wingdings" pitchFamily="2" charset="2"/>
              </a:rPr>
              <a:t>comum</a:t>
            </a:r>
            <a:endParaRPr lang="en-US" sz="2500" b="1" kern="1200" dirty="0">
              <a:solidFill>
                <a:srgbClr val="44546A">
                  <a:lumMod val="75000"/>
                </a:srgbClr>
              </a:solidFill>
              <a:latin typeface="Calibri"/>
              <a:ea typeface="+mn-ea"/>
              <a:cs typeface="+mn-cs"/>
              <a:sym typeface="Wingdings" pitchFamily="2" charset="2"/>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Disfunção</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sistólica</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cardíaca</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e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sobrecarga</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congestão</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venosa</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Achados</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do ECOTT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podem</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auxiliar</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no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diagnóstico</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assim</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como</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sinais</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indiretos</a:t>
            </a:r>
            <a:r>
              <a:rPr kumimoji="0" lang="en-US"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de </a:t>
            </a:r>
            <a:r>
              <a:rPr kumimoji="0" lang="en-US" sz="2500" b="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sobrecarga</a:t>
            </a:r>
            <a:r>
              <a:rPr lang="en-US" sz="2500" kern="1200" dirty="0">
                <a:solidFill>
                  <a:srgbClr val="44546A">
                    <a:lumMod val="75000"/>
                  </a:srgbClr>
                </a:solidFill>
                <a:latin typeface="Calibri"/>
                <a:ea typeface="+mn-ea"/>
                <a:cs typeface="+mn-cs"/>
                <a:sym typeface="Wingdings" pitchFamily="2" charset="2"/>
              </a:rPr>
              <a:t> (edema </a:t>
            </a:r>
            <a:r>
              <a:rPr lang="en-US" sz="2500" kern="1200" dirty="0" err="1">
                <a:solidFill>
                  <a:srgbClr val="44546A">
                    <a:lumMod val="75000"/>
                  </a:srgbClr>
                </a:solidFill>
                <a:latin typeface="Calibri"/>
                <a:ea typeface="+mn-ea"/>
                <a:cs typeface="+mn-cs"/>
                <a:sym typeface="Wingdings" pitchFamily="2" charset="2"/>
              </a:rPr>
              <a:t>periférico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congestão</a:t>
            </a:r>
            <a:r>
              <a:rPr lang="en-US" sz="2500" kern="1200" dirty="0">
                <a:solidFill>
                  <a:srgbClr val="44546A">
                    <a:lumMod val="75000"/>
                  </a:srgbClr>
                </a:solidFill>
                <a:latin typeface="Calibri"/>
                <a:ea typeface="+mn-ea"/>
                <a:cs typeface="+mn-cs"/>
                <a:sym typeface="Wingdings" pitchFamily="2" charset="2"/>
              </a:rPr>
              <a:t> </a:t>
            </a:r>
            <a:r>
              <a:rPr lang="en-US" sz="2500" kern="1200" dirty="0" err="1">
                <a:solidFill>
                  <a:srgbClr val="44546A">
                    <a:lumMod val="75000"/>
                  </a:srgbClr>
                </a:solidFill>
                <a:latin typeface="Calibri"/>
                <a:ea typeface="+mn-ea"/>
                <a:cs typeface="+mn-cs"/>
                <a:sym typeface="Wingdings" pitchFamily="2" charset="2"/>
              </a:rPr>
              <a:t>pulmonar</a:t>
            </a:r>
            <a:r>
              <a:rPr lang="en-US" sz="2500" kern="1200" dirty="0">
                <a:solidFill>
                  <a:srgbClr val="44546A">
                    <a:lumMod val="75000"/>
                  </a:srgbClr>
                </a:solidFill>
                <a:latin typeface="Calibri"/>
                <a:ea typeface="+mn-ea"/>
                <a:cs typeface="+mn-cs"/>
                <a:sym typeface="Wingdings" pitchFamily="2" charset="2"/>
              </a:rPr>
              <a:t> e </a:t>
            </a:r>
            <a:r>
              <a:rPr lang="en-US" sz="2500" kern="1200" dirty="0" err="1">
                <a:solidFill>
                  <a:srgbClr val="44546A">
                    <a:lumMod val="75000"/>
                  </a:srgbClr>
                </a:solidFill>
                <a:latin typeface="Calibri"/>
                <a:ea typeface="+mn-ea"/>
                <a:cs typeface="+mn-cs"/>
                <a:sym typeface="Wingdings" pitchFamily="2" charset="2"/>
              </a:rPr>
              <a:t>aumento</a:t>
            </a:r>
            <a:r>
              <a:rPr lang="en-US" sz="2500" kern="1200" dirty="0">
                <a:solidFill>
                  <a:srgbClr val="44546A">
                    <a:lumMod val="75000"/>
                  </a:srgbClr>
                </a:solidFill>
                <a:latin typeface="Calibri"/>
                <a:ea typeface="+mn-ea"/>
                <a:cs typeface="+mn-cs"/>
                <a:sym typeface="Wingdings" pitchFamily="2" charset="2"/>
              </a:rPr>
              <a:t> de BNP)</a:t>
            </a:r>
            <a:endParaRPr kumimoji="0" lang="pt-BR" sz="2500" b="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p:txBody>
      </p:sp>
      <p:sp>
        <p:nvSpPr>
          <p:cNvPr id="9" name="Title 1">
            <a:extLst>
              <a:ext uri="{FF2B5EF4-FFF2-40B4-BE49-F238E27FC236}">
                <a16:creationId xmlns:a16="http://schemas.microsoft.com/office/drawing/2014/main" id="{B5F3C947-8FE8-2F49-BDBC-713C815F470B}"/>
              </a:ext>
            </a:extLst>
          </p:cNvPr>
          <p:cNvSpPr txBox="1">
            <a:spLocks/>
          </p:cNvSpPr>
          <p:nvPr/>
        </p:nvSpPr>
        <p:spPr bwMode="auto">
          <a:xfrm>
            <a:off x="2971800" y="3719680"/>
            <a:ext cx="12344400" cy="1059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9938" tIns="64970" rIns="129938" bIns="64970" numCol="1" anchor="ctr" anchorCtr="0" compatLnSpc="1">
            <a:prstTxWarp prst="textNoShape">
              <a:avLst/>
            </a:prstTxWarp>
            <a:normAutofit fontScale="97500"/>
          </a:bodyPr>
          <a:lstStyle>
            <a:lvl1pPr algn="ctr" defTabSz="685230" rtl="0" eaLnBrk="0" fontAlgn="base" hangingPunct="0">
              <a:spcBef>
                <a:spcPct val="0"/>
              </a:spcBef>
              <a:spcAft>
                <a:spcPct val="0"/>
              </a:spcAft>
              <a:defRPr sz="6645" kern="1200">
                <a:solidFill>
                  <a:schemeClr val="tx1"/>
                </a:solidFill>
                <a:latin typeface="+mj-lt"/>
                <a:ea typeface="ＭＳ Ｐゴシック" charset="0"/>
                <a:cs typeface="ＭＳ Ｐゴシック" charset="0"/>
              </a:defRPr>
            </a:lvl1pPr>
            <a:lvl2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2pPr>
            <a:lvl3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3pPr>
            <a:lvl4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4pPr>
            <a:lvl5pPr algn="ctr" defTabSz="685230" rtl="0" eaLnBrk="0" fontAlgn="base" hangingPunct="0">
              <a:spcBef>
                <a:spcPct val="0"/>
              </a:spcBef>
              <a:spcAft>
                <a:spcPct val="0"/>
              </a:spcAft>
              <a:defRPr sz="6645">
                <a:solidFill>
                  <a:schemeClr val="tx1"/>
                </a:solidFill>
                <a:latin typeface="Calibri" charset="0"/>
                <a:ea typeface="ＭＳ Ｐゴシック" charset="0"/>
                <a:cs typeface="ＭＳ Ｐゴシック" charset="0"/>
              </a:defRPr>
            </a:lvl5pPr>
            <a:lvl6pPr marL="685230"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6pPr>
            <a:lvl7pPr marL="1370469"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7pPr>
            <a:lvl8pPr marL="2055713"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8pPr>
            <a:lvl9pPr marL="2740946" algn="ctr" defTabSz="685230" rtl="0" fontAlgn="base">
              <a:spcBef>
                <a:spcPct val="0"/>
              </a:spcBef>
              <a:spcAft>
                <a:spcPct val="0"/>
              </a:spcAft>
              <a:defRPr sz="6645">
                <a:solidFill>
                  <a:schemeClr val="tx1"/>
                </a:solidFill>
                <a:latin typeface="Calibri" charset="0"/>
                <a:ea typeface="ＭＳ Ｐゴシック" charset="0"/>
                <a:cs typeface="ＭＳ Ｐゴシック" charset="0"/>
              </a:defRPr>
            </a:lvl9pPr>
          </a:lstStyle>
          <a:p>
            <a:pPr marL="0" marR="0" lvl="0" indent="0" algn="ctr" defTabSz="685230" rtl="0" eaLnBrk="0" fontAlgn="base" latinLnBrk="0" hangingPunct="0">
              <a:lnSpc>
                <a:spcPct val="100000"/>
              </a:lnSpc>
              <a:spcBef>
                <a:spcPct val="0"/>
              </a:spcBef>
              <a:spcAft>
                <a:spcPct val="0"/>
              </a:spcAft>
              <a:buClrTx/>
              <a:buSzTx/>
              <a:buFontTx/>
              <a:buNone/>
              <a:tabLst/>
              <a:defRPr/>
            </a:pPr>
            <a:r>
              <a:rPr kumimoji="0" lang="pt-BR" sz="4500" b="1" i="0" u="none" strike="noStrike" kern="1200" cap="none" spc="0" normalizeH="0" baseline="0" noProof="0" dirty="0">
                <a:ln>
                  <a:noFill/>
                </a:ln>
                <a:solidFill>
                  <a:srgbClr val="FF0000"/>
                </a:solidFill>
                <a:effectLst/>
                <a:uLnTx/>
                <a:uFillTx/>
                <a:latin typeface="Calibri"/>
                <a:ea typeface="ＭＳ Ｐゴシック" charset="0"/>
                <a:cs typeface="Gill Sans"/>
              </a:rPr>
              <a:t>MANEJO CLÍNICO</a:t>
            </a:r>
            <a:endParaRPr kumimoji="0" lang="en-US" sz="4500" b="1" i="0" u="none" strike="noStrike" kern="1200" cap="none" spc="0" normalizeH="0" baseline="0" noProof="0" dirty="0">
              <a:ln>
                <a:noFill/>
              </a:ln>
              <a:solidFill>
                <a:srgbClr val="FF0000"/>
              </a:solidFill>
              <a:effectLst/>
              <a:uLnTx/>
              <a:uFillTx/>
              <a:latin typeface="Calibri"/>
              <a:ea typeface="ＭＳ Ｐゴシック" charset="0"/>
              <a:cs typeface="Gill Sans"/>
            </a:endParaRPr>
          </a:p>
        </p:txBody>
      </p:sp>
      <p:sp>
        <p:nvSpPr>
          <p:cNvPr id="15" name="TextBox 6">
            <a:extLst>
              <a:ext uri="{FF2B5EF4-FFF2-40B4-BE49-F238E27FC236}">
                <a16:creationId xmlns:a16="http://schemas.microsoft.com/office/drawing/2014/main" id="{C2844134-39F1-9443-A608-644B3A270A2A}"/>
              </a:ext>
            </a:extLst>
          </p:cNvPr>
          <p:cNvSpPr txBox="1"/>
          <p:nvPr/>
        </p:nvSpPr>
        <p:spPr>
          <a:xfrm>
            <a:off x="876300" y="4779335"/>
            <a:ext cx="16535400" cy="5170646"/>
          </a:xfrm>
          <a:prstGeom prst="rect">
            <a:avLst/>
          </a:prstGeom>
          <a:noFill/>
          <a:ln>
            <a:solidFill>
              <a:schemeClr val="tx2">
                <a:lumMod val="75000"/>
              </a:schemeClr>
            </a:solidFill>
          </a:ln>
        </p:spPr>
        <p:txBody>
          <a:bodyPr wrap="square" rtlCol="0">
            <a:spAutoFit/>
          </a:bodyPr>
          <a:lstStyle/>
          <a:p>
            <a:pPr marL="514350" marR="0" lvl="0" indent="-514350" algn="just" defTabSz="914400" rtl="0" eaLnBrk="1" fontAlgn="auto" latinLnBrk="0" hangingPunct="1">
              <a:lnSpc>
                <a:spcPct val="100000"/>
              </a:lnSpc>
              <a:spcBef>
                <a:spcPts val="0"/>
              </a:spcBef>
              <a:spcAft>
                <a:spcPts val="0"/>
              </a:spcAft>
              <a:buClrTx/>
              <a:buSzTx/>
              <a:buFontTx/>
              <a:buAutoNum type="arabicPeriod"/>
              <a:tabLst/>
              <a:defRPr/>
            </a:pPr>
            <a:r>
              <a:rPr lang="en-US" sz="3000" b="1" kern="1200" dirty="0">
                <a:solidFill>
                  <a:srgbClr val="44546A">
                    <a:lumMod val="75000"/>
                  </a:srgbClr>
                </a:solidFill>
                <a:latin typeface="Calibri"/>
                <a:ea typeface="+mn-ea"/>
                <a:cs typeface="+mn-cs"/>
                <a:sym typeface="Wingdings" pitchFamily="2" charset="2"/>
              </a:rPr>
              <a:t>DIURETICOTERAPIA = DIURÉTICO DE ALÇA (= </a:t>
            </a:r>
            <a:r>
              <a:rPr lang="en-US" sz="3000" b="1" i="1" kern="1200" dirty="0" err="1">
                <a:solidFill>
                  <a:srgbClr val="44546A">
                    <a:lumMod val="75000"/>
                  </a:srgbClr>
                </a:solidFill>
                <a:latin typeface="Calibri"/>
                <a:ea typeface="+mn-ea"/>
                <a:cs typeface="+mn-cs"/>
                <a:sym typeface="Wingdings" pitchFamily="2" charset="2"/>
              </a:rPr>
              <a:t>furosemida</a:t>
            </a:r>
            <a:r>
              <a:rPr lang="en-US" sz="3000" b="1" i="1" kern="1200" dirty="0">
                <a:solidFill>
                  <a:srgbClr val="44546A">
                    <a:lumMod val="75000"/>
                  </a:srgbClr>
                </a:solidFill>
                <a:latin typeface="Calibri"/>
                <a:ea typeface="+mn-ea"/>
                <a:cs typeface="+mn-cs"/>
                <a:sym typeface="Wingdings" pitchFamily="2" charset="2"/>
              </a:rPr>
              <a:t>)</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kern="1200" dirty="0" err="1">
                <a:solidFill>
                  <a:srgbClr val="44546A">
                    <a:lumMod val="75000"/>
                  </a:srgbClr>
                </a:solidFill>
                <a:latin typeface="Calibri"/>
                <a:ea typeface="+mn-ea"/>
                <a:cs typeface="+mn-cs"/>
                <a:sym typeface="Wingdings" pitchFamily="2" charset="2"/>
              </a:rPr>
              <a:t>Em</a:t>
            </a:r>
            <a:r>
              <a:rPr lang="en-US" sz="3000" kern="1200" dirty="0">
                <a:solidFill>
                  <a:srgbClr val="44546A">
                    <a:lumMod val="75000"/>
                  </a:srgbClr>
                </a:solidFill>
                <a:latin typeface="Calibri"/>
                <a:ea typeface="+mn-ea"/>
                <a:cs typeface="+mn-cs"/>
                <a:sym typeface="Wingdings" pitchFamily="2" charset="2"/>
              </a:rPr>
              <a:t> bolus:  “</a:t>
            </a:r>
            <a:r>
              <a:rPr lang="en-US" sz="3000" i="1" kern="1200" dirty="0">
                <a:solidFill>
                  <a:srgbClr val="44546A">
                    <a:lumMod val="75000"/>
                  </a:srgbClr>
                </a:solidFill>
                <a:latin typeface="Calibri"/>
                <a:ea typeface="+mn-ea"/>
                <a:cs typeface="+mn-cs"/>
                <a:sym typeface="Wingdings" pitchFamily="2" charset="2"/>
              </a:rPr>
              <a:t>stress test” </a:t>
            </a:r>
            <a:r>
              <a:rPr lang="en-US" sz="3000" kern="1200" dirty="0">
                <a:solidFill>
                  <a:srgbClr val="44546A">
                    <a:lumMod val="75000"/>
                  </a:srgbClr>
                </a:solidFill>
                <a:latin typeface="Calibri"/>
                <a:ea typeface="+mn-ea"/>
                <a:cs typeface="+mn-cs"/>
                <a:sym typeface="Wingdings" pitchFamily="2" charset="2"/>
              </a:rPr>
              <a:t>(1mg/kg de peso), </a:t>
            </a:r>
            <a:r>
              <a:rPr lang="en-US" sz="3000" kern="1200" dirty="0" err="1">
                <a:solidFill>
                  <a:srgbClr val="44546A">
                    <a:lumMod val="75000"/>
                  </a:srgbClr>
                </a:solidFill>
                <a:latin typeface="Calibri"/>
                <a:ea typeface="+mn-ea"/>
                <a:cs typeface="+mn-cs"/>
                <a:sym typeface="Wingdings" pitchFamily="2" charset="2"/>
              </a:rPr>
              <a:t>seguido</a:t>
            </a:r>
            <a:r>
              <a:rPr lang="en-US" sz="3000" kern="1200" dirty="0">
                <a:solidFill>
                  <a:srgbClr val="44546A">
                    <a:lumMod val="75000"/>
                  </a:srgbClr>
                </a:solidFill>
                <a:latin typeface="Calibri"/>
                <a:ea typeface="+mn-ea"/>
                <a:cs typeface="+mn-cs"/>
                <a:sym typeface="Wingdings" pitchFamily="2" charset="2"/>
              </a:rPr>
              <a:t> de </a:t>
            </a:r>
            <a:r>
              <a:rPr lang="en-US" sz="3000" kern="1200" dirty="0" err="1">
                <a:solidFill>
                  <a:srgbClr val="44546A">
                    <a:lumMod val="75000"/>
                  </a:srgbClr>
                </a:solidFill>
                <a:latin typeface="Calibri"/>
                <a:ea typeface="+mn-ea"/>
                <a:cs typeface="+mn-cs"/>
                <a:sym typeface="Wingdings" pitchFamily="2" charset="2"/>
              </a:rPr>
              <a:t>manutenção</a:t>
            </a:r>
            <a:r>
              <a:rPr lang="en-US" sz="3000" kern="1200" dirty="0">
                <a:solidFill>
                  <a:srgbClr val="44546A">
                    <a:lumMod val="75000"/>
                  </a:srgbClr>
                </a:solidFill>
                <a:latin typeface="Calibri"/>
                <a:ea typeface="+mn-ea"/>
                <a:cs typeface="+mn-cs"/>
                <a:sym typeface="Wingdings" pitchFamily="2" charset="2"/>
              </a:rPr>
              <a:t> de forma </a:t>
            </a:r>
            <a:r>
              <a:rPr lang="en-US" sz="3000" kern="1200" dirty="0" err="1">
                <a:solidFill>
                  <a:srgbClr val="44546A">
                    <a:lumMod val="75000"/>
                  </a:srgbClr>
                </a:solidFill>
                <a:latin typeface="Calibri"/>
                <a:ea typeface="+mn-ea"/>
                <a:cs typeface="+mn-cs"/>
                <a:sym typeface="Wingdings" pitchFamily="2" charset="2"/>
              </a:rPr>
              <a:t>intermitente</a:t>
            </a:r>
            <a:r>
              <a:rPr lang="en-US" sz="3000" kern="1200" dirty="0">
                <a:solidFill>
                  <a:srgbClr val="44546A">
                    <a:lumMod val="75000"/>
                  </a:srgbClr>
                </a:solidFill>
                <a:latin typeface="Calibri"/>
                <a:ea typeface="+mn-ea"/>
                <a:cs typeface="+mn-cs"/>
                <a:sym typeface="Wingdings" pitchFamily="2" charset="2"/>
              </a:rPr>
              <a:t> (6/6h)</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US" sz="300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Em</a:t>
            </a:r>
            <a:r>
              <a:rPr kumimoji="0" lang="en-US" sz="300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300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infusão</a:t>
            </a:r>
            <a:r>
              <a:rPr kumimoji="0" lang="en-US" sz="300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continua = dripping de </a:t>
            </a:r>
            <a:r>
              <a:rPr kumimoji="0" lang="en-US" sz="300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furosemida</a:t>
            </a:r>
            <a:r>
              <a:rPr kumimoji="0" lang="en-US" sz="300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3000" i="1"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furosemida</a:t>
            </a:r>
            <a:r>
              <a:rPr kumimoji="0" lang="en-US" sz="3000" i="1"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20mg/2mL: 10 </a:t>
            </a:r>
            <a:r>
              <a:rPr kumimoji="0" lang="en-US" sz="3000" i="1"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ampolas</a:t>
            </a:r>
            <a:r>
              <a:rPr kumimoji="0" lang="en-US" sz="3000" i="1"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 </a:t>
            </a:r>
            <a:r>
              <a:rPr kumimoji="0" lang="en-US" sz="3000" i="1"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solução</a:t>
            </a:r>
            <a:r>
              <a:rPr kumimoji="0" lang="en-US" sz="3000" i="1"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3000" i="1"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pura</a:t>
            </a:r>
            <a:r>
              <a:rPr lang="en-US" sz="3000" i="1" kern="1200" dirty="0">
                <a:solidFill>
                  <a:srgbClr val="44546A">
                    <a:lumMod val="75000"/>
                  </a:srgbClr>
                </a:solidFill>
                <a:latin typeface="Calibri"/>
                <a:ea typeface="+mn-ea"/>
                <a:cs typeface="+mn-cs"/>
                <a:sym typeface="Wingdings" pitchFamily="2" charset="2"/>
              </a:rPr>
              <a:t>’)</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lang="en-US" sz="3000" i="1" kern="1200" dirty="0" err="1">
                <a:solidFill>
                  <a:srgbClr val="44546A">
                    <a:lumMod val="75000"/>
                  </a:srgbClr>
                </a:solidFill>
                <a:latin typeface="Calibri"/>
                <a:ea typeface="+mn-ea"/>
                <a:cs typeface="+mn-cs"/>
                <a:sym typeface="Wingdings" pitchFamily="2" charset="2"/>
              </a:rPr>
              <a:t>Considerar</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associação</a:t>
            </a:r>
            <a:r>
              <a:rPr lang="en-US" sz="3000" i="1" kern="1200" dirty="0">
                <a:solidFill>
                  <a:srgbClr val="44546A">
                    <a:lumMod val="75000"/>
                  </a:srgbClr>
                </a:solidFill>
                <a:latin typeface="Calibri"/>
                <a:ea typeface="+mn-ea"/>
                <a:cs typeface="+mn-cs"/>
                <a:sym typeface="Wingdings" pitchFamily="2" charset="2"/>
              </a:rPr>
              <a:t> com </a:t>
            </a:r>
            <a:r>
              <a:rPr lang="en-US" sz="3000" i="1" kern="1200" dirty="0" err="1">
                <a:solidFill>
                  <a:srgbClr val="44546A">
                    <a:lumMod val="75000"/>
                  </a:srgbClr>
                </a:solidFill>
                <a:latin typeface="Calibri"/>
                <a:ea typeface="+mn-ea"/>
                <a:cs typeface="+mn-cs"/>
                <a:sym typeface="Wingdings" pitchFamily="2" charset="2"/>
              </a:rPr>
              <a:t>diurético</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tiazídico</a:t>
            </a:r>
            <a:r>
              <a:rPr lang="en-US" sz="3000" i="1" kern="1200" dirty="0">
                <a:solidFill>
                  <a:srgbClr val="44546A">
                    <a:lumMod val="75000"/>
                  </a:srgbClr>
                </a:solidFill>
                <a:latin typeface="Calibri"/>
                <a:ea typeface="+mn-ea"/>
                <a:cs typeface="+mn-cs"/>
                <a:sym typeface="Wingdings" pitchFamily="2" charset="2"/>
              </a:rPr>
              <a:t> para </a:t>
            </a:r>
            <a:r>
              <a:rPr lang="en-US" sz="3000" i="1" kern="1200" dirty="0" err="1">
                <a:solidFill>
                  <a:srgbClr val="44546A">
                    <a:lumMod val="75000"/>
                  </a:srgbClr>
                </a:solidFill>
                <a:latin typeface="Calibri"/>
                <a:ea typeface="+mn-ea"/>
                <a:cs typeface="+mn-cs"/>
                <a:sym typeface="Wingdings" pitchFamily="2" charset="2"/>
              </a:rPr>
              <a:t>maior</a:t>
            </a:r>
            <a:r>
              <a:rPr lang="en-US" sz="3000" i="1" kern="1200" dirty="0">
                <a:solidFill>
                  <a:srgbClr val="44546A">
                    <a:lumMod val="75000"/>
                  </a:srgbClr>
                </a:solidFill>
                <a:latin typeface="Calibri"/>
                <a:ea typeface="+mn-ea"/>
                <a:cs typeface="+mn-cs"/>
                <a:sym typeface="Wingdings" pitchFamily="2" charset="2"/>
              </a:rPr>
              <a:t> </a:t>
            </a:r>
            <a:r>
              <a:rPr lang="en-US" sz="3000" i="1" kern="1200" dirty="0" err="1">
                <a:solidFill>
                  <a:srgbClr val="44546A">
                    <a:lumMod val="75000"/>
                  </a:srgbClr>
                </a:solidFill>
                <a:latin typeface="Calibri"/>
                <a:ea typeface="+mn-ea"/>
                <a:cs typeface="+mn-cs"/>
                <a:sym typeface="Wingdings" pitchFamily="2" charset="2"/>
              </a:rPr>
              <a:t>bloqueio</a:t>
            </a:r>
            <a:r>
              <a:rPr lang="en-US" sz="3000" i="1" kern="1200" dirty="0">
                <a:solidFill>
                  <a:srgbClr val="44546A">
                    <a:lumMod val="75000"/>
                  </a:srgbClr>
                </a:solidFill>
                <a:latin typeface="Calibri"/>
                <a:ea typeface="+mn-ea"/>
                <a:cs typeface="+mn-cs"/>
                <a:sym typeface="Wingdings" pitchFamily="2" charset="2"/>
              </a:rPr>
              <a:t> tubular</a:t>
            </a: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endParaRPr kumimoji="0" lang="en-US" sz="3000" i="1"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a:p>
            <a:pPr marR="0" lvl="0" algn="just" defTabSz="914400" rtl="0" eaLnBrk="1" fontAlgn="auto" latinLnBrk="0" hangingPunct="1">
              <a:lnSpc>
                <a:spcPct val="100000"/>
              </a:lnSpc>
              <a:spcBef>
                <a:spcPts val="0"/>
              </a:spcBef>
              <a:spcAft>
                <a:spcPts val="0"/>
              </a:spcAft>
              <a:buClrTx/>
              <a:buSzTx/>
              <a:tabLst/>
              <a:defRPr/>
            </a:pPr>
            <a:r>
              <a:rPr lang="en-US" sz="3000" kern="1200" dirty="0">
                <a:solidFill>
                  <a:srgbClr val="44546A">
                    <a:lumMod val="75000"/>
                  </a:srgbClr>
                </a:solidFill>
                <a:latin typeface="Calibri"/>
                <a:ea typeface="+mn-ea"/>
                <a:cs typeface="+mn-cs"/>
                <a:sym typeface="Wingdings" pitchFamily="2" charset="2"/>
              </a:rPr>
              <a:t> </a:t>
            </a:r>
            <a:r>
              <a:rPr lang="en-US" sz="3000" b="1" kern="1200" dirty="0">
                <a:solidFill>
                  <a:srgbClr val="44546A">
                    <a:lumMod val="75000"/>
                  </a:srgbClr>
                </a:solidFill>
                <a:latin typeface="Calibri"/>
                <a:ea typeface="+mn-ea"/>
                <a:cs typeface="+mn-cs"/>
                <a:sym typeface="Wingdings" pitchFamily="2" charset="2"/>
              </a:rPr>
              <a:t>Dose </a:t>
            </a:r>
            <a:r>
              <a:rPr lang="en-US" sz="3000" b="1" kern="1200" dirty="0" err="1">
                <a:solidFill>
                  <a:srgbClr val="44546A">
                    <a:lumMod val="75000"/>
                  </a:srgbClr>
                </a:solidFill>
                <a:latin typeface="Calibri"/>
                <a:ea typeface="+mn-ea"/>
                <a:cs typeface="+mn-cs"/>
                <a:sym typeface="Wingdings" pitchFamily="2" charset="2"/>
              </a:rPr>
              <a:t>segura</a:t>
            </a:r>
            <a:r>
              <a:rPr lang="en-US" sz="3000" b="1" kern="1200" dirty="0">
                <a:solidFill>
                  <a:srgbClr val="44546A">
                    <a:lumMod val="75000"/>
                  </a:srgbClr>
                </a:solidFill>
                <a:latin typeface="Calibri"/>
                <a:ea typeface="+mn-ea"/>
                <a:cs typeface="+mn-cs"/>
                <a:sym typeface="Wingdings" pitchFamily="2" charset="2"/>
              </a:rPr>
              <a:t> de </a:t>
            </a:r>
            <a:r>
              <a:rPr lang="en-US" sz="3000" b="1" kern="1200" dirty="0" err="1">
                <a:solidFill>
                  <a:srgbClr val="44546A">
                    <a:lumMod val="75000"/>
                  </a:srgbClr>
                </a:solidFill>
                <a:latin typeface="Calibri"/>
                <a:ea typeface="+mn-ea"/>
                <a:cs typeface="+mn-cs"/>
                <a:sym typeface="Wingdings" pitchFamily="2" charset="2"/>
              </a:rPr>
              <a:t>furosemida</a:t>
            </a:r>
            <a:r>
              <a:rPr lang="en-US" sz="3000" b="1" kern="1200" dirty="0">
                <a:solidFill>
                  <a:srgbClr val="44546A">
                    <a:lumMod val="75000"/>
                  </a:srgbClr>
                </a:solidFill>
                <a:latin typeface="Calibri"/>
                <a:ea typeface="+mn-ea"/>
                <a:cs typeface="+mn-cs"/>
                <a:sym typeface="Wingdings" pitchFamily="2" charset="2"/>
              </a:rPr>
              <a:t> </a:t>
            </a:r>
            <a:r>
              <a:rPr lang="en-US" sz="3000" b="1" kern="1200" dirty="0" err="1">
                <a:solidFill>
                  <a:srgbClr val="44546A">
                    <a:lumMod val="75000"/>
                  </a:srgbClr>
                </a:solidFill>
                <a:latin typeface="Calibri"/>
                <a:ea typeface="+mn-ea"/>
                <a:cs typeface="+mn-cs"/>
                <a:sym typeface="Wingdings" pitchFamily="2" charset="2"/>
              </a:rPr>
              <a:t>intravenosa</a:t>
            </a:r>
            <a:r>
              <a:rPr lang="en-US" sz="3000" b="1" kern="1200" dirty="0">
                <a:solidFill>
                  <a:srgbClr val="44546A">
                    <a:lumMod val="75000"/>
                  </a:srgbClr>
                </a:solidFill>
                <a:latin typeface="Calibri"/>
                <a:ea typeface="+mn-ea"/>
                <a:cs typeface="+mn-cs"/>
                <a:sym typeface="Wingdings" pitchFamily="2" charset="2"/>
              </a:rPr>
              <a:t> </a:t>
            </a:r>
            <a:r>
              <a:rPr lang="en-US" sz="3000" b="1" kern="1200" dirty="0" err="1">
                <a:solidFill>
                  <a:srgbClr val="44546A">
                    <a:lumMod val="75000"/>
                  </a:srgbClr>
                </a:solidFill>
                <a:latin typeface="Calibri"/>
                <a:ea typeface="+mn-ea"/>
                <a:cs typeface="+mn-cs"/>
                <a:sym typeface="Wingdings" pitchFamily="2" charset="2"/>
              </a:rPr>
              <a:t>diária</a:t>
            </a:r>
            <a:r>
              <a:rPr lang="en-US" sz="3000" b="1" kern="1200" dirty="0">
                <a:solidFill>
                  <a:srgbClr val="44546A">
                    <a:lumMod val="75000"/>
                  </a:srgbClr>
                </a:solidFill>
                <a:latin typeface="Calibri"/>
                <a:ea typeface="+mn-ea"/>
                <a:cs typeface="+mn-cs"/>
                <a:sym typeface="Wingdings" pitchFamily="2" charset="2"/>
              </a:rPr>
              <a:t> entre 200 e 300mg/</a:t>
            </a:r>
            <a:r>
              <a:rPr lang="en-US" sz="3000" b="1" kern="1200" dirty="0" err="1">
                <a:solidFill>
                  <a:srgbClr val="44546A">
                    <a:lumMod val="75000"/>
                  </a:srgbClr>
                </a:solidFill>
                <a:latin typeface="Calibri"/>
                <a:ea typeface="+mn-ea"/>
                <a:cs typeface="+mn-cs"/>
                <a:sym typeface="Wingdings" pitchFamily="2" charset="2"/>
              </a:rPr>
              <a:t>dia</a:t>
            </a:r>
            <a:endParaRPr kumimoji="0" lang="en-US" sz="3000" b="1"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a:p>
            <a:pPr marL="514350" marR="0" lvl="0" indent="-514350" algn="just" defTabSz="914400" rtl="0" eaLnBrk="1" fontAlgn="auto" latinLnBrk="0" hangingPunct="1">
              <a:lnSpc>
                <a:spcPct val="100000"/>
              </a:lnSpc>
              <a:spcBef>
                <a:spcPts val="0"/>
              </a:spcBef>
              <a:spcAft>
                <a:spcPts val="0"/>
              </a:spcAft>
              <a:buClrTx/>
              <a:buSzTx/>
              <a:buFontTx/>
              <a:buAutoNum type="arabicPeriod" startAt="2"/>
              <a:tabLst/>
              <a:defRPr/>
            </a:pPr>
            <a:r>
              <a:rPr kumimoji="0" lang="en-US" sz="3000" b="1"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INOTRÓPICOS = </a:t>
            </a:r>
            <a:r>
              <a:rPr kumimoji="0" lang="en-US" sz="3000" b="1"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em</a:t>
            </a:r>
            <a:r>
              <a:rPr kumimoji="0" lang="en-US" sz="3000" b="1"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3000" b="1"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caso</a:t>
            </a:r>
            <a:r>
              <a:rPr kumimoji="0" lang="en-US" sz="3000" b="1"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de </a:t>
            </a:r>
            <a:r>
              <a:rPr kumimoji="0" lang="en-US" sz="3000" b="1"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disfunçao</a:t>
            </a:r>
            <a:r>
              <a:rPr kumimoji="0" lang="en-US" sz="3000" b="1"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3000" b="1"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sistólica</a:t>
            </a:r>
            <a:r>
              <a:rPr kumimoji="0" lang="en-US" sz="3000" b="1"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ventricular </a:t>
            </a:r>
            <a:r>
              <a:rPr kumimoji="0" lang="en-US" sz="3000" b="1"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esquerda</a:t>
            </a:r>
            <a:r>
              <a:rPr kumimoji="0" lang="en-US" sz="3000" b="1"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3000" b="1"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severa</a:t>
            </a:r>
            <a:endParaRPr kumimoji="0" lang="en-US" sz="3000" b="1"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r>
              <a:rPr kumimoji="0" lang="en-US" sz="3000" b="0"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Dobutamina</a:t>
            </a:r>
            <a:r>
              <a:rPr kumimoji="0" lang="en-US" sz="3000" b="0"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3000" b="0"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ou</a:t>
            </a:r>
            <a:r>
              <a:rPr kumimoji="0" lang="en-US" sz="3000" b="0"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rPr>
              <a:t> </a:t>
            </a:r>
            <a:r>
              <a:rPr kumimoji="0" lang="en-US" sz="3000" b="0" i="0" u="none" strike="noStrike" kern="1200" cap="none" spc="0" normalizeH="0" baseline="0" noProof="0" dirty="0" err="1">
                <a:ln>
                  <a:noFill/>
                </a:ln>
                <a:solidFill>
                  <a:srgbClr val="44546A">
                    <a:lumMod val="75000"/>
                  </a:srgbClr>
                </a:solidFill>
                <a:effectLst/>
                <a:uLnTx/>
                <a:uFillTx/>
                <a:latin typeface="Calibri"/>
                <a:ea typeface="+mn-ea"/>
                <a:cs typeface="+mn-cs"/>
                <a:sym typeface="Wingdings" pitchFamily="2" charset="2"/>
              </a:rPr>
              <a:t>Levosimendana</a:t>
            </a:r>
            <a:endParaRPr kumimoji="0" lang="en-US" sz="3000" b="0"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a:p>
            <a:pPr marL="457200" marR="0" lvl="0" indent="-457200" algn="just" defTabSz="914400" rtl="0" eaLnBrk="1" fontAlgn="auto" latinLnBrk="0" hangingPunct="1">
              <a:lnSpc>
                <a:spcPct val="100000"/>
              </a:lnSpc>
              <a:spcBef>
                <a:spcPts val="0"/>
              </a:spcBef>
              <a:spcAft>
                <a:spcPts val="0"/>
              </a:spcAft>
              <a:buClrTx/>
              <a:buSzTx/>
              <a:buFont typeface="Wingdings" pitchFamily="2" charset="2"/>
              <a:buChar char="à"/>
              <a:tabLst/>
              <a:defRPr/>
            </a:pPr>
            <a:endParaRPr lang="en-US" sz="3000" kern="1200" dirty="0">
              <a:solidFill>
                <a:srgbClr val="44546A">
                  <a:lumMod val="75000"/>
                </a:srgbClr>
              </a:solidFill>
              <a:latin typeface="Calibri"/>
              <a:ea typeface="+mn-ea"/>
              <a:cs typeface="+mn-cs"/>
              <a:sym typeface="Wingdings" pitchFamily="2" charset="2"/>
            </a:endParaRPr>
          </a:p>
          <a:p>
            <a:pPr marR="0" lvl="0" algn="just" defTabSz="914400" rtl="0" eaLnBrk="1" fontAlgn="auto" latinLnBrk="0" hangingPunct="1">
              <a:lnSpc>
                <a:spcPct val="100000"/>
              </a:lnSpc>
              <a:spcBef>
                <a:spcPts val="0"/>
              </a:spcBef>
              <a:spcAft>
                <a:spcPts val="0"/>
              </a:spcAft>
              <a:buClrTx/>
              <a:buSzTx/>
              <a:tabLst/>
              <a:defRPr/>
            </a:pPr>
            <a:r>
              <a:rPr lang="en-US" sz="3000" b="1" kern="1200" dirty="0">
                <a:solidFill>
                  <a:srgbClr val="44546A">
                    <a:lumMod val="75000"/>
                  </a:srgbClr>
                </a:solidFill>
                <a:latin typeface="Calibri"/>
                <a:ea typeface="+mn-ea"/>
                <a:cs typeface="+mn-cs"/>
                <a:sym typeface="Wingdings" pitchFamily="2" charset="2"/>
              </a:rPr>
              <a:t>3. ULTRAFILTRAÇÃO ISOLADA = </a:t>
            </a:r>
            <a:r>
              <a:rPr lang="en-US" sz="3000" b="1" kern="1200" dirty="0" err="1">
                <a:solidFill>
                  <a:srgbClr val="44546A">
                    <a:lumMod val="75000"/>
                  </a:srgbClr>
                </a:solidFill>
                <a:latin typeface="Calibri"/>
                <a:ea typeface="+mn-ea"/>
                <a:cs typeface="+mn-cs"/>
                <a:sym typeface="Wingdings" pitchFamily="2" charset="2"/>
              </a:rPr>
              <a:t>em</a:t>
            </a:r>
            <a:r>
              <a:rPr lang="en-US" sz="3000" b="1" kern="1200" dirty="0">
                <a:solidFill>
                  <a:srgbClr val="44546A">
                    <a:lumMod val="75000"/>
                  </a:srgbClr>
                </a:solidFill>
                <a:latin typeface="Calibri"/>
                <a:ea typeface="+mn-ea"/>
                <a:cs typeface="+mn-cs"/>
                <a:sym typeface="Wingdings" pitchFamily="2" charset="2"/>
              </a:rPr>
              <a:t> </a:t>
            </a:r>
            <a:r>
              <a:rPr lang="en-US" sz="3000" b="1" kern="1200" dirty="0" err="1">
                <a:solidFill>
                  <a:srgbClr val="44546A">
                    <a:lumMod val="75000"/>
                  </a:srgbClr>
                </a:solidFill>
                <a:latin typeface="Calibri"/>
                <a:ea typeface="+mn-ea"/>
                <a:cs typeface="+mn-cs"/>
                <a:sym typeface="Wingdings" pitchFamily="2" charset="2"/>
              </a:rPr>
              <a:t>casos</a:t>
            </a:r>
            <a:r>
              <a:rPr lang="en-US" sz="3000" b="1" kern="1200" dirty="0">
                <a:solidFill>
                  <a:srgbClr val="44546A">
                    <a:lumMod val="75000"/>
                  </a:srgbClr>
                </a:solidFill>
                <a:latin typeface="Calibri"/>
                <a:ea typeface="+mn-ea"/>
                <a:cs typeface="+mn-cs"/>
                <a:sym typeface="Wingdings" pitchFamily="2" charset="2"/>
              </a:rPr>
              <a:t> </a:t>
            </a:r>
            <a:r>
              <a:rPr lang="en-US" sz="3000" b="1" kern="1200" dirty="0" err="1">
                <a:solidFill>
                  <a:srgbClr val="44546A">
                    <a:lumMod val="75000"/>
                  </a:srgbClr>
                </a:solidFill>
                <a:latin typeface="Calibri"/>
                <a:ea typeface="+mn-ea"/>
                <a:cs typeface="+mn-cs"/>
                <a:sym typeface="Wingdings" pitchFamily="2" charset="2"/>
              </a:rPr>
              <a:t>refratários</a:t>
            </a:r>
            <a:endParaRPr kumimoji="0" lang="en-US" sz="3000" b="1" i="0" u="none" strike="noStrike" kern="1200" cap="none" spc="0" normalizeH="0" baseline="0" noProof="0" dirty="0">
              <a:ln>
                <a:noFill/>
              </a:ln>
              <a:solidFill>
                <a:srgbClr val="44546A">
                  <a:lumMod val="75000"/>
                </a:srgbClr>
              </a:solidFill>
              <a:effectLst/>
              <a:uLnTx/>
              <a:uFillTx/>
              <a:latin typeface="Calibri"/>
              <a:ea typeface="+mn-ea"/>
              <a:cs typeface="+mn-cs"/>
              <a:sym typeface="Wingdings" pitchFamily="2" charset="2"/>
            </a:endParaRPr>
          </a:p>
        </p:txBody>
      </p:sp>
    </p:spTree>
    <p:extLst>
      <p:ext uri="{BB962C8B-B14F-4D97-AF65-F5344CB8AC3E}">
        <p14:creationId xmlns:p14="http://schemas.microsoft.com/office/powerpoint/2010/main" val="200763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ctrTitle"/>
          </p:nvPr>
        </p:nvSpPr>
        <p:spPr>
          <a:xfrm>
            <a:off x="2661045" y="3816584"/>
            <a:ext cx="12965907" cy="3415607"/>
          </a:xfrm>
          <a:prstGeom prst="rect">
            <a:avLst/>
          </a:prstGeom>
        </p:spPr>
        <p:txBody>
          <a:bodyPr>
            <a:normAutofit/>
          </a:bodyPr>
          <a:lstStyle/>
          <a:p>
            <a:br>
              <a:rPr lang="x-none" sz="5801"/>
            </a:br>
            <a:endParaRPr sz="5801" dirty="0">
              <a:solidFill>
                <a:schemeClr val="accent5"/>
              </a:solidFill>
            </a:endParaRPr>
          </a:p>
        </p:txBody>
      </p:sp>
      <p:sp>
        <p:nvSpPr>
          <p:cNvPr id="9" name="Shape 135">
            <a:extLst>
              <a:ext uri="{FF2B5EF4-FFF2-40B4-BE49-F238E27FC236}">
                <a16:creationId xmlns:a16="http://schemas.microsoft.com/office/drawing/2014/main" id="{678D4DF9-E25E-BD47-B2F5-5936AA9EA1E4}"/>
              </a:ext>
            </a:extLst>
          </p:cNvPr>
          <p:cNvSpPr txBox="1">
            <a:spLocks/>
          </p:cNvSpPr>
          <p:nvPr/>
        </p:nvSpPr>
        <p:spPr>
          <a:xfrm>
            <a:off x="1928860" y="-77311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marL="0" marR="0" lvl="0" indent="0" algn="ctr" defTabSz="583871" rtl="0" eaLnBrk="1" fontAlgn="auto" latinLnBrk="0" hangingPunct="1">
              <a:lnSpc>
                <a:spcPct val="100000"/>
              </a:lnSpc>
              <a:spcBef>
                <a:spcPts val="0"/>
              </a:spcBef>
              <a:spcAft>
                <a:spcPts val="0"/>
              </a:spcAft>
              <a:buClrTx/>
              <a:buSzTx/>
              <a:buFontTx/>
              <a:buNone/>
              <a:tabLst/>
              <a:defRPr/>
            </a:pPr>
            <a:endPar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endParaRPr>
          </a:p>
          <a:p>
            <a:pPr marL="0" marR="0" lvl="0" indent="0" algn="ctr" defTabSz="583871" rtl="0" eaLnBrk="1" fontAlgn="auto" latinLnBrk="0" hangingPunct="1">
              <a:lnSpc>
                <a:spcPct val="100000"/>
              </a:lnSpc>
              <a:spcBef>
                <a:spcPts val="0"/>
              </a:spcBef>
              <a:spcAft>
                <a:spcPts val="0"/>
              </a:spcAft>
              <a:buClrTx/>
              <a:buSzTx/>
              <a:buFontTx/>
              <a:buNone/>
              <a:tabLst/>
              <a:defRPr/>
            </a:pPr>
            <a:endPar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endParaRPr>
          </a:p>
          <a:p>
            <a:pPr marL="0" marR="0" lvl="0" indent="0" algn="ctr" defTabSz="583871" rtl="0" eaLnBrk="1" fontAlgn="auto" latinLnBrk="0" hangingPunct="1">
              <a:lnSpc>
                <a:spcPct val="100000"/>
              </a:lnSpc>
              <a:spcBef>
                <a:spcPts val="0"/>
              </a:spcBef>
              <a:spcAft>
                <a:spcPts val="0"/>
              </a:spcAft>
              <a:buClrTx/>
              <a:buSzTx/>
              <a:buFontTx/>
              <a:buNone/>
              <a:tabLst/>
              <a:defRPr/>
            </a:pPr>
            <a:r>
              <a:rPr kumimoji="0" lang="pt-BR" sz="5000" b="1" i="0" u="none" strike="noStrike" kern="0" cap="all" spc="0" normalizeH="0" baseline="0" noProof="0" dirty="0">
                <a:ln>
                  <a:noFill/>
                </a:ln>
                <a:solidFill>
                  <a:srgbClr val="008000"/>
                </a:solidFill>
                <a:effectLst/>
                <a:uLnTx/>
                <a:uFillTx/>
                <a:latin typeface="Calibri"/>
                <a:cs typeface="Gill Sans SemiBold"/>
                <a:sym typeface="Gill Sans SemiBold"/>
              </a:rPr>
              <a:t>ira</a:t>
            </a:r>
          </a:p>
          <a:p>
            <a:pPr marL="0" marR="0" lvl="0" indent="0" algn="ctr" defTabSz="583871" rtl="0" eaLnBrk="1" fontAlgn="auto" latinLnBrk="0" hangingPunct="1">
              <a:lnSpc>
                <a:spcPct val="100000"/>
              </a:lnSpc>
              <a:spcBef>
                <a:spcPts val="0"/>
              </a:spcBef>
              <a:spcAft>
                <a:spcPts val="0"/>
              </a:spcAft>
              <a:buClrTx/>
              <a:buSzTx/>
              <a:buFontTx/>
              <a:buNone/>
              <a:tabLst/>
              <a:defRPr/>
            </a:pPr>
            <a:r>
              <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rPr>
              <a:t>INJÚRIA RENAL AGUDA</a:t>
            </a:r>
          </a:p>
        </p:txBody>
      </p:sp>
      <p:sp>
        <p:nvSpPr>
          <p:cNvPr id="10" name="Rectangle 1">
            <a:extLst>
              <a:ext uri="{FF2B5EF4-FFF2-40B4-BE49-F238E27FC236}">
                <a16:creationId xmlns:a16="http://schemas.microsoft.com/office/drawing/2014/main" id="{958A04EB-3A75-4D41-8113-347ABD9E30F4}"/>
              </a:ext>
            </a:extLst>
          </p:cNvPr>
          <p:cNvSpPr/>
          <p:nvPr/>
        </p:nvSpPr>
        <p:spPr>
          <a:xfrm>
            <a:off x="1524000" y="2552700"/>
            <a:ext cx="12905424" cy="5483419"/>
          </a:xfrm>
          <a:prstGeom prst="rect">
            <a:avLst/>
          </a:prstGeom>
        </p:spPr>
        <p:txBody>
          <a:bodyPr wrap="square" lIns="96390" tIns="48194" rIns="96390" bIns="48194">
            <a:spAutoFit/>
          </a:bodyPr>
          <a:lstStyle/>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prstClr val="white">
                    <a:lumMod val="95000"/>
                  </a:prstClr>
                </a:solidFill>
                <a:effectLst/>
                <a:uLnTx/>
                <a:uFillTx/>
                <a:latin typeface="Calibri"/>
              </a:rPr>
              <a:t>1. CONCEITOS BÁSICOS e DEFINIÇÃO</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prstClr val="white">
                    <a:lumMod val="95000"/>
                  </a:prstClr>
                </a:solidFill>
                <a:effectLst/>
                <a:uLnTx/>
                <a:uFillTx/>
                <a:latin typeface="Calibri"/>
              </a:rPr>
              <a:t>2. DIAGNÓSTICO e “LOCALIZAÇÃO” DA LESÃO/INJÚRIA</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chemeClr val="bg1">
                    <a:lumMod val="95000"/>
                  </a:schemeClr>
                </a:solidFill>
                <a:effectLst/>
                <a:uLnTx/>
                <a:uFillTx/>
                <a:latin typeface="Calibri"/>
              </a:rPr>
              <a:t>3. MANEJO GERAL e CAUSAS ESPECÍFICAS</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rgbClr val="C00000"/>
                </a:solidFill>
                <a:effectLst/>
                <a:uLnTx/>
                <a:uFillTx/>
                <a:latin typeface="Calibri"/>
              </a:rPr>
              <a:t>4. DIALÍSE: CONSIDERAÇÕES e INDICAÇÕES </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prstClr val="white">
                  <a:lumMod val="95000"/>
                </a:prstClr>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prstClr val="white">
                    <a:lumMod val="95000"/>
                  </a:prstClr>
                </a:solidFill>
                <a:effectLst/>
                <a:uLnTx/>
                <a:uFillTx/>
                <a:latin typeface="Calibri"/>
              </a:rPr>
              <a:t>5. TERAPIAS EXTRACORPÓREAS DISPONÍVEIS</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FFFFFF"/>
              </a:solidFill>
              <a:effectLst/>
              <a:uLnTx/>
              <a:uFillTx/>
              <a:latin typeface="Calibri"/>
            </a:endParaRPr>
          </a:p>
        </p:txBody>
      </p:sp>
    </p:spTree>
    <p:extLst>
      <p:ext uri="{BB962C8B-B14F-4D97-AF65-F5344CB8AC3E}">
        <p14:creationId xmlns:p14="http://schemas.microsoft.com/office/powerpoint/2010/main" val="132824648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Captura de Tela 2018-11-05 às 12.34.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771" y="4365903"/>
            <a:ext cx="13641229" cy="5009592"/>
          </a:xfrm>
          <a:prstGeom prst="rect">
            <a:avLst/>
          </a:prstGeom>
        </p:spPr>
      </p:pic>
      <p:pic>
        <p:nvPicPr>
          <p:cNvPr id="5" name="Picture 4"/>
          <p:cNvPicPr>
            <a:picLocks noChangeAspect="1"/>
          </p:cNvPicPr>
          <p:nvPr/>
        </p:nvPicPr>
        <p:blipFill>
          <a:blip r:embed="rId3"/>
          <a:stretch>
            <a:fillRect/>
          </a:stretch>
        </p:blipFill>
        <p:spPr>
          <a:xfrm>
            <a:off x="7727375" y="723951"/>
            <a:ext cx="3552025" cy="3195503"/>
          </a:xfrm>
          <a:prstGeom prst="rect">
            <a:avLst/>
          </a:prstGeom>
        </p:spPr>
      </p:pic>
      <p:sp>
        <p:nvSpPr>
          <p:cNvPr id="6" name="TextBox 5"/>
          <p:cNvSpPr txBox="1"/>
          <p:nvPr/>
        </p:nvSpPr>
        <p:spPr>
          <a:xfrm>
            <a:off x="9852886" y="9799994"/>
            <a:ext cx="6492343" cy="429359"/>
          </a:xfrm>
          <a:prstGeom prst="rect">
            <a:avLst/>
          </a:prstGeom>
          <a:noFill/>
        </p:spPr>
        <p:txBody>
          <a:bodyPr wrap="square" lIns="137023" tIns="68511" rIns="137023" bIns="68511" rtlCol="0">
            <a:spAutoFit/>
          </a:bodyPr>
          <a:lstStyle/>
          <a:p>
            <a:pPr algn="ctr" defTabSz="615526" rtl="0" hangingPunct="0"/>
            <a:r>
              <a:rPr lang="en-US" sz="1793" i="1" dirty="0">
                <a:solidFill>
                  <a:prstClr val="black"/>
                </a:solidFill>
                <a:latin typeface="Trebuchet MS"/>
                <a:ea typeface="+mn-ea"/>
                <a:cs typeface="Trebuchet MS"/>
                <a:sym typeface="Gill Sans Light"/>
              </a:rPr>
              <a:t>Kidney International Supplements (2012) </a:t>
            </a:r>
            <a:r>
              <a:rPr lang="en-US" sz="1793" b="1" i="1" dirty="0">
                <a:solidFill>
                  <a:prstClr val="black"/>
                </a:solidFill>
                <a:latin typeface="Trebuchet MS"/>
                <a:ea typeface="+mn-ea"/>
                <a:cs typeface="Trebuchet MS"/>
                <a:sym typeface="Gill Sans Light"/>
              </a:rPr>
              <a:t>2</a:t>
            </a:r>
            <a:r>
              <a:rPr lang="en-US" sz="1793" i="1" dirty="0">
                <a:solidFill>
                  <a:prstClr val="black"/>
                </a:solidFill>
                <a:latin typeface="Trebuchet MS"/>
                <a:ea typeface="+mn-ea"/>
                <a:cs typeface="Trebuchet MS"/>
                <a:sym typeface="Gill Sans Light"/>
              </a:rPr>
              <a:t>, 1-138</a:t>
            </a:r>
          </a:p>
        </p:txBody>
      </p:sp>
    </p:spTree>
    <p:extLst>
      <p:ext uri="{BB962C8B-B14F-4D97-AF65-F5344CB8AC3E}">
        <p14:creationId xmlns:p14="http://schemas.microsoft.com/office/powerpoint/2010/main" val="4123849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29" name="Rectangle 2"/>
          <p:cNvSpPr>
            <a:spLocks noChangeArrowheads="1"/>
          </p:cNvSpPr>
          <p:nvPr/>
        </p:nvSpPr>
        <p:spPr bwMode="auto">
          <a:xfrm>
            <a:off x="3314700" y="9372600"/>
            <a:ext cx="28575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37086" tIns="68544" rIns="137086" bIns="68544" anchor="ctr"/>
          <a:lstStyle/>
          <a:p>
            <a:pPr marL="0" marR="0" lvl="0" indent="0" algn="ctr" defTabSz="615526" rtl="0" eaLnBrk="1" fontAlgn="auto" latinLnBrk="0" hangingPunct="0">
              <a:lnSpc>
                <a:spcPct val="100000"/>
              </a:lnSpc>
              <a:spcBef>
                <a:spcPts val="0"/>
              </a:spcBef>
              <a:spcAft>
                <a:spcPts val="0"/>
              </a:spcAft>
              <a:buClrTx/>
              <a:buSzTx/>
              <a:buFontTx/>
              <a:buNone/>
              <a:tabLst/>
              <a:defRPr/>
            </a:pPr>
            <a:endParaRPr kumimoji="0" lang="en-US" sz="3797" b="0" i="0" u="none" strike="noStrike" kern="0" cap="none" spc="0" normalizeH="0" baseline="0" noProof="0">
              <a:ln>
                <a:noFill/>
              </a:ln>
              <a:solidFill>
                <a:srgbClr val="535353"/>
              </a:solidFill>
              <a:effectLst/>
              <a:uLnTx/>
              <a:uFillTx/>
              <a:latin typeface="Calibri"/>
              <a:ea typeface="+mn-ea"/>
              <a:cs typeface="+mn-cs"/>
              <a:sym typeface="Gill Sans Light"/>
            </a:endParaRPr>
          </a:p>
        </p:txBody>
      </p:sp>
      <p:sp>
        <p:nvSpPr>
          <p:cNvPr id="73730" name="Rectangle 3"/>
          <p:cNvSpPr>
            <a:spLocks noChangeArrowheads="1"/>
          </p:cNvSpPr>
          <p:nvPr/>
        </p:nvSpPr>
        <p:spPr bwMode="auto">
          <a:xfrm>
            <a:off x="6972302" y="9372600"/>
            <a:ext cx="43434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37086" tIns="68544" rIns="137086" bIns="68544" anchor="ctr"/>
          <a:lstStyle/>
          <a:p>
            <a:pPr marL="0" marR="0" lvl="0" indent="0" algn="ctr" defTabSz="615526" rtl="0" eaLnBrk="1" fontAlgn="auto" latinLnBrk="0" hangingPunct="0">
              <a:lnSpc>
                <a:spcPct val="100000"/>
              </a:lnSpc>
              <a:spcBef>
                <a:spcPts val="0"/>
              </a:spcBef>
              <a:spcAft>
                <a:spcPts val="0"/>
              </a:spcAft>
              <a:buClrTx/>
              <a:buSzTx/>
              <a:buFontTx/>
              <a:buNone/>
              <a:tabLst/>
              <a:defRPr/>
            </a:pPr>
            <a:endParaRPr kumimoji="0" lang="en-US" sz="3797" b="0" i="0" u="none" strike="noStrike" kern="0" cap="none" spc="0" normalizeH="0" baseline="0" noProof="0">
              <a:ln>
                <a:noFill/>
              </a:ln>
              <a:solidFill>
                <a:srgbClr val="535353"/>
              </a:solidFill>
              <a:effectLst/>
              <a:uLnTx/>
              <a:uFillTx/>
              <a:latin typeface="Calibri"/>
              <a:ea typeface="+mn-ea"/>
              <a:cs typeface="+mn-cs"/>
              <a:sym typeface="Gill Sans Light"/>
            </a:endParaRPr>
          </a:p>
        </p:txBody>
      </p:sp>
      <p:sp>
        <p:nvSpPr>
          <p:cNvPr id="73731" name="Rectangle 4"/>
          <p:cNvSpPr>
            <a:spLocks noGrp="1" noChangeArrowheads="1"/>
          </p:cNvSpPr>
          <p:nvPr>
            <p:ph type="title"/>
          </p:nvPr>
        </p:nvSpPr>
        <p:spPr>
          <a:xfrm>
            <a:off x="3095627" y="395853"/>
            <a:ext cx="12096750" cy="1312068"/>
          </a:xfrm>
        </p:spPr>
        <p:txBody>
          <a:bodyPr lIns="135658" tIns="66639" rIns="135658" bIns="66639"/>
          <a:lstStyle/>
          <a:p>
            <a:pPr algn="ctr" eaLnBrk="1" hangingPunct="1"/>
            <a:r>
              <a:rPr lang="pt-BR" sz="4219" b="1" dirty="0">
                <a:solidFill>
                  <a:srgbClr val="008000"/>
                </a:solidFill>
                <a:latin typeface="Calibri" panose="020F0502020204030204" pitchFamily="34" charset="0"/>
                <a:cs typeface="Calibri" panose="020F0502020204030204" pitchFamily="34" charset="0"/>
              </a:rPr>
              <a:t>INDICAÇÕES DE </a:t>
            </a:r>
            <a:r>
              <a:rPr lang="pt-BR" sz="4219" b="1" u="sng" dirty="0">
                <a:solidFill>
                  <a:srgbClr val="008000"/>
                </a:solidFill>
                <a:latin typeface="Calibri" panose="020F0502020204030204" pitchFamily="34" charset="0"/>
                <a:cs typeface="Calibri" panose="020F0502020204030204" pitchFamily="34" charset="0"/>
              </a:rPr>
              <a:t>DIÁLISE</a:t>
            </a:r>
          </a:p>
        </p:txBody>
      </p:sp>
      <p:sp>
        <p:nvSpPr>
          <p:cNvPr id="13317" name="Rectangle 5"/>
          <p:cNvSpPr>
            <a:spLocks noGrp="1" noChangeArrowheads="1"/>
          </p:cNvSpPr>
          <p:nvPr>
            <p:ph type="body" sz="half" idx="1"/>
          </p:nvPr>
        </p:nvSpPr>
        <p:spPr>
          <a:xfrm>
            <a:off x="1323976" y="3475813"/>
            <a:ext cx="6286500" cy="3648887"/>
          </a:xfrm>
          <a:solidFill>
            <a:schemeClr val="tx1">
              <a:lumMod val="75000"/>
              <a:lumOff val="25000"/>
            </a:schemeClr>
          </a:solidFill>
        </p:spPr>
        <p:txBody>
          <a:bodyPr lIns="135658" tIns="66639" rIns="135658" bIns="66639"/>
          <a:lstStyle/>
          <a:p>
            <a:pPr eaLnBrk="1" hangingPunct="1">
              <a:lnSpc>
                <a:spcPct val="90000"/>
              </a:lnSpc>
              <a:defRPr/>
            </a:pPr>
            <a:r>
              <a:rPr lang="pt-BR" sz="3270" dirty="0" err="1">
                <a:solidFill>
                  <a:srgbClr val="FFFFFF"/>
                </a:solidFill>
              </a:rPr>
              <a:t>Hiperpotassemia</a:t>
            </a:r>
            <a:r>
              <a:rPr lang="pt-BR" sz="3270" dirty="0">
                <a:solidFill>
                  <a:srgbClr val="FFFFFF"/>
                </a:solidFill>
              </a:rPr>
              <a:t> (&gt; 6,5 </a:t>
            </a:r>
            <a:r>
              <a:rPr lang="pt-BR" sz="3270" dirty="0" err="1">
                <a:solidFill>
                  <a:srgbClr val="FFFFFF"/>
                </a:solidFill>
              </a:rPr>
              <a:t>mEq</a:t>
            </a:r>
            <a:r>
              <a:rPr lang="pt-BR" sz="3270" dirty="0">
                <a:solidFill>
                  <a:srgbClr val="FFFFFF"/>
                </a:solidFill>
              </a:rPr>
              <a:t>)</a:t>
            </a:r>
          </a:p>
          <a:p>
            <a:pPr eaLnBrk="1" hangingPunct="1">
              <a:lnSpc>
                <a:spcPct val="90000"/>
              </a:lnSpc>
              <a:defRPr/>
            </a:pPr>
            <a:r>
              <a:rPr lang="pt-BR" sz="3270" dirty="0">
                <a:solidFill>
                  <a:srgbClr val="FFFFFF"/>
                </a:solidFill>
              </a:rPr>
              <a:t>Acidose Metabólica (</a:t>
            </a:r>
            <a:r>
              <a:rPr lang="pt-BR" sz="3270" dirty="0" err="1">
                <a:solidFill>
                  <a:srgbClr val="FFFFFF"/>
                </a:solidFill>
              </a:rPr>
              <a:t>ph</a:t>
            </a:r>
            <a:r>
              <a:rPr lang="pt-BR" sz="3270" dirty="0">
                <a:solidFill>
                  <a:srgbClr val="FFFFFF"/>
                </a:solidFill>
              </a:rPr>
              <a:t>&lt;7,1)</a:t>
            </a:r>
          </a:p>
          <a:p>
            <a:pPr eaLnBrk="1" hangingPunct="1">
              <a:lnSpc>
                <a:spcPct val="90000"/>
              </a:lnSpc>
              <a:defRPr/>
            </a:pPr>
            <a:r>
              <a:rPr lang="pt-BR" sz="3270" dirty="0">
                <a:solidFill>
                  <a:srgbClr val="FFFFFF"/>
                </a:solidFill>
              </a:rPr>
              <a:t>Edema agudo de pulmão </a:t>
            </a:r>
          </a:p>
          <a:p>
            <a:pPr eaLnBrk="1" hangingPunct="1">
              <a:lnSpc>
                <a:spcPct val="90000"/>
              </a:lnSpc>
              <a:defRPr/>
            </a:pPr>
            <a:r>
              <a:rPr lang="pt-BR" sz="3270" dirty="0">
                <a:solidFill>
                  <a:srgbClr val="FFFFFF"/>
                </a:solidFill>
              </a:rPr>
              <a:t>Elevação </a:t>
            </a:r>
            <a:r>
              <a:rPr lang="ja-JP" altLang="pt-BR" sz="3270" dirty="0">
                <a:solidFill>
                  <a:srgbClr val="FFFFFF"/>
                </a:solidFill>
              </a:rPr>
              <a:t>“</a:t>
            </a:r>
            <a:r>
              <a:rPr lang="pt-BR" sz="3270" dirty="0">
                <a:solidFill>
                  <a:srgbClr val="FFFFFF"/>
                </a:solidFill>
              </a:rPr>
              <a:t>significativa</a:t>
            </a:r>
            <a:r>
              <a:rPr lang="ja-JP" altLang="pt-BR" sz="3270" dirty="0">
                <a:solidFill>
                  <a:srgbClr val="FFFFFF"/>
                </a:solidFill>
              </a:rPr>
              <a:t>”</a:t>
            </a:r>
            <a:r>
              <a:rPr lang="pt-BR" sz="3270" dirty="0">
                <a:solidFill>
                  <a:srgbClr val="FFFFFF"/>
                </a:solidFill>
              </a:rPr>
              <a:t> de escórias  nitrogenadas</a:t>
            </a:r>
          </a:p>
          <a:p>
            <a:pPr eaLnBrk="1" hangingPunct="1">
              <a:lnSpc>
                <a:spcPct val="90000"/>
              </a:lnSpc>
              <a:defRPr/>
            </a:pPr>
            <a:r>
              <a:rPr lang="pt-BR" sz="3270" dirty="0">
                <a:solidFill>
                  <a:srgbClr val="FFFFFF"/>
                </a:solidFill>
              </a:rPr>
              <a:t>Pericardite </a:t>
            </a:r>
            <a:r>
              <a:rPr lang="pt-BR" sz="3270" dirty="0" err="1">
                <a:solidFill>
                  <a:srgbClr val="FFFFFF"/>
                </a:solidFill>
              </a:rPr>
              <a:t>urêmica</a:t>
            </a:r>
            <a:endParaRPr lang="pt-BR" sz="3270" dirty="0">
              <a:solidFill>
                <a:srgbClr val="FFFFFF"/>
              </a:solidFill>
            </a:endParaRPr>
          </a:p>
        </p:txBody>
      </p:sp>
      <p:sp>
        <p:nvSpPr>
          <p:cNvPr id="28678" name="Rectangle 6"/>
          <p:cNvSpPr>
            <a:spLocks noChangeArrowheads="1"/>
          </p:cNvSpPr>
          <p:nvPr/>
        </p:nvSpPr>
        <p:spPr bwMode="auto">
          <a:xfrm>
            <a:off x="9464976" y="3024724"/>
            <a:ext cx="7718753" cy="6372225"/>
          </a:xfrm>
          <a:prstGeom prst="rect">
            <a:avLst/>
          </a:prstGeom>
          <a:solidFill>
            <a:srgbClr val="FFFFFF"/>
          </a:solidFill>
          <a:ln w="12700">
            <a:solidFill>
              <a:srgbClr val="000000"/>
            </a:solidFill>
            <a:miter lim="800000"/>
            <a:headEnd/>
            <a:tailEnd/>
          </a:ln>
        </p:spPr>
        <p:txBody>
          <a:bodyPr lIns="135658" tIns="66639" rIns="135658" bIns="66639"/>
          <a:lstStyle/>
          <a:p>
            <a:pPr marL="514088" marR="0" lvl="0" indent="-514088" algn="l" defTabSz="615526" rtl="0" eaLnBrk="1" fontAlgn="auto" latinLnBrk="0" hangingPunct="0">
              <a:lnSpc>
                <a:spcPct val="140000"/>
              </a:lnSpc>
              <a:spcBef>
                <a:spcPct val="20000"/>
              </a:spcBef>
              <a:spcAft>
                <a:spcPts val="0"/>
              </a:spcAft>
              <a:buClrTx/>
              <a:buSzTx/>
              <a:buFontTx/>
              <a:buChar char="•"/>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DISNATREMIA (Na&gt; 160 OU &lt; 115 </a:t>
            </a:r>
            <a:r>
              <a:rPr kumimoji="0" lang="pt-BR" sz="24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mEq</a:t>
            </a: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/l)</a:t>
            </a:r>
          </a:p>
          <a:p>
            <a:pPr marL="514088" marR="0" lvl="0" indent="-514088" algn="l" defTabSz="615526" rtl="0" eaLnBrk="1" fontAlgn="auto" latinLnBrk="0" hangingPunct="0">
              <a:lnSpc>
                <a:spcPct val="140000"/>
              </a:lnSpc>
              <a:spcBef>
                <a:spcPct val="20000"/>
              </a:spcBef>
              <a:spcAft>
                <a:spcPts val="0"/>
              </a:spcAft>
              <a:buClrTx/>
              <a:buSzTx/>
              <a:buFontTx/>
              <a:buChar char="•"/>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HIPERTERMIA ( &gt; 39,5ºC)</a:t>
            </a:r>
          </a:p>
          <a:p>
            <a:pPr marL="514088" marR="0" lvl="0" indent="-514088" algn="l" defTabSz="615526" rtl="0" eaLnBrk="1" fontAlgn="auto" latinLnBrk="0" hangingPunct="0">
              <a:lnSpc>
                <a:spcPct val="140000"/>
              </a:lnSpc>
              <a:spcBef>
                <a:spcPct val="20000"/>
              </a:spcBef>
              <a:spcAft>
                <a:spcPts val="0"/>
              </a:spcAft>
              <a:buClrTx/>
              <a:buSzTx/>
              <a:buFontTx/>
              <a:buChar char="•"/>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COAGULOPATIA E SARA</a:t>
            </a:r>
          </a:p>
          <a:p>
            <a:pPr marL="514088" marR="0" lvl="0" indent="-514088" algn="l" defTabSz="615526" rtl="0" eaLnBrk="1" fontAlgn="auto" latinLnBrk="0" hangingPunct="0">
              <a:lnSpc>
                <a:spcPct val="140000"/>
              </a:lnSpc>
              <a:spcBef>
                <a:spcPct val="20000"/>
              </a:spcBef>
              <a:spcAft>
                <a:spcPts val="0"/>
              </a:spcAft>
              <a:buClrTx/>
              <a:buSzTx/>
              <a:buFontTx/>
              <a:buChar char="•"/>
              <a:tabLst/>
              <a:defRPr/>
            </a:pPr>
            <a:r>
              <a:rPr kumimoji="0" lang="ja-JP" altLang="pt-BR" sz="24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sym typeface="Gill Sans Light"/>
              </a:rPr>
              <a:t>“</a:t>
            </a:r>
            <a:r>
              <a:rPr kumimoji="0" lang="pt-BR" altLang="ja-JP" sz="24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sym typeface="Gill Sans Light"/>
              </a:rPr>
              <a:t>OVERDOSE</a:t>
            </a:r>
            <a:r>
              <a:rPr kumimoji="0" lang="ja-JP" altLang="pt-BR" sz="24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sym typeface="Gill Sans Light"/>
              </a:rPr>
              <a:t>”</a:t>
            </a:r>
            <a:r>
              <a:rPr kumimoji="0" lang="pt-BR" altLang="ja-JP" sz="24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sym typeface="Gill Sans Light"/>
              </a:rPr>
              <a:t> MEDICAMENTOSA</a:t>
            </a:r>
          </a:p>
          <a:p>
            <a:pPr marL="514088" marR="0" lvl="0" indent="-514088" algn="l" defTabSz="615526" rtl="0" eaLnBrk="1" fontAlgn="auto" latinLnBrk="0" hangingPunct="0">
              <a:lnSpc>
                <a:spcPct val="140000"/>
              </a:lnSpc>
              <a:spcBef>
                <a:spcPct val="20000"/>
              </a:spcBef>
              <a:spcAft>
                <a:spcPts val="0"/>
              </a:spcAft>
              <a:buClrTx/>
              <a:buSzTx/>
              <a:buFontTx/>
              <a:buChar char="•"/>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EDEMA PULMONAR OU ANASARCA</a:t>
            </a:r>
          </a:p>
          <a:p>
            <a:pPr marL="514088" marR="0" lvl="0" indent="-514088" algn="l" defTabSz="615526" rtl="0" eaLnBrk="1" fontAlgn="auto" latinLnBrk="0" hangingPunct="0">
              <a:lnSpc>
                <a:spcPct val="140000"/>
              </a:lnSpc>
              <a:spcBef>
                <a:spcPct val="20000"/>
              </a:spcBef>
              <a:spcAft>
                <a:spcPts val="0"/>
              </a:spcAft>
              <a:buClrTx/>
              <a:buSzTx/>
              <a:buFontTx/>
              <a:buChar char="•"/>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SUSPEITA DE ENVOLVIMENTO ORGÂNICO DA UREMIA (encefalopatia; neuropatia; </a:t>
            </a:r>
            <a:r>
              <a:rPr kumimoji="0" lang="pt-BR" sz="2400" b="1" i="0" u="none" strike="noStrike" kern="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miopatia</a:t>
            </a: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a:t>
            </a:r>
          </a:p>
          <a:p>
            <a:pPr marL="514088" marR="0" lvl="0" indent="-514088" algn="l" defTabSz="615526" rtl="0" eaLnBrk="1" fontAlgn="auto" latinLnBrk="0" hangingPunct="0">
              <a:lnSpc>
                <a:spcPct val="140000"/>
              </a:lnSpc>
              <a:spcBef>
                <a:spcPct val="20000"/>
              </a:spcBef>
              <a:spcAft>
                <a:spcPts val="0"/>
              </a:spcAft>
              <a:buClrTx/>
              <a:buSzTx/>
              <a:buFontTx/>
              <a:buChar char="•"/>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INSUFICIÊNCIA CARDÍACA RESISTENTE A DIURÉTICOS</a:t>
            </a:r>
          </a:p>
          <a:p>
            <a:pPr marL="514088" marR="0" lvl="0" indent="-514088" algn="l" defTabSz="615526" rtl="0" eaLnBrk="1" fontAlgn="auto" latinLnBrk="0" hangingPunct="0">
              <a:lnSpc>
                <a:spcPct val="140000"/>
              </a:lnSpc>
              <a:spcBef>
                <a:spcPct val="20000"/>
              </a:spcBef>
              <a:spcAft>
                <a:spcPts val="0"/>
              </a:spcAft>
              <a:buClrTx/>
              <a:buSzTx/>
              <a:buFontTx/>
              <a:buChar char="•"/>
              <a:tabLst/>
              <a:defRPr/>
            </a:pPr>
            <a:r>
              <a:rPr kumimoji="0" lang="pt-BR" sz="2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rPr>
              <a:t>NECESSIDADE DE ADMINISTRAÇÃO DE GRANDES QUANTIDADES DE HEMODERIVADOS</a:t>
            </a:r>
            <a:endParaRPr kumimoji="0" lang="pt-BR" sz="2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Gill Sans Light"/>
            </a:endParaRPr>
          </a:p>
        </p:txBody>
      </p:sp>
      <p:sp>
        <p:nvSpPr>
          <p:cNvPr id="73734" name="Rectangle 7"/>
          <p:cNvSpPr>
            <a:spLocks noChangeArrowheads="1"/>
          </p:cNvSpPr>
          <p:nvPr/>
        </p:nvSpPr>
        <p:spPr bwMode="auto">
          <a:xfrm>
            <a:off x="11922620" y="9715500"/>
            <a:ext cx="4690239" cy="410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35658" tIns="66639" rIns="135658" bIns="66639">
            <a:spAutoFit/>
          </a:bodyPr>
          <a:lstStyle/>
          <a:p>
            <a:pPr marL="0" marR="0" lvl="0" indent="0" algn="ctr" defTabSz="615526" rtl="0" eaLnBrk="0" fontAlgn="auto" latinLnBrk="0" hangingPunct="0">
              <a:lnSpc>
                <a:spcPct val="100000"/>
              </a:lnSpc>
              <a:spcBef>
                <a:spcPts val="0"/>
              </a:spcBef>
              <a:spcAft>
                <a:spcPts val="0"/>
              </a:spcAft>
              <a:buClrTx/>
              <a:buSzTx/>
              <a:buFontTx/>
              <a:buNone/>
              <a:tabLst/>
              <a:defRPr/>
            </a:pPr>
            <a:r>
              <a:rPr kumimoji="0" lang="pt-BR" sz="1793" b="0" i="1" u="none" strike="noStrike" kern="0" cap="none" spc="0" normalizeH="0" baseline="0" noProof="0" dirty="0" err="1">
                <a:ln>
                  <a:noFill/>
                </a:ln>
                <a:solidFill>
                  <a:prstClr val="black"/>
                </a:solidFill>
                <a:effectLst/>
                <a:uLnTx/>
                <a:uFillTx/>
                <a:latin typeface="Trebuchet MS"/>
                <a:ea typeface="+mn-ea"/>
                <a:cs typeface="Trebuchet MS"/>
                <a:sym typeface="Gill Sans Light"/>
              </a:rPr>
              <a:t>Bellomo</a:t>
            </a:r>
            <a:r>
              <a:rPr kumimoji="0" lang="pt-BR" sz="1793" b="0" i="1" u="none" strike="noStrike" kern="0" cap="none" spc="0" normalizeH="0" baseline="0" noProof="0" dirty="0">
                <a:ln>
                  <a:noFill/>
                </a:ln>
                <a:solidFill>
                  <a:prstClr val="black"/>
                </a:solidFill>
                <a:effectLst/>
                <a:uLnTx/>
                <a:uFillTx/>
                <a:latin typeface="Trebuchet MS"/>
                <a:ea typeface="+mn-ea"/>
                <a:cs typeface="Trebuchet MS"/>
                <a:sym typeface="Gill Sans Light"/>
              </a:rPr>
              <a:t> </a:t>
            </a:r>
            <a:r>
              <a:rPr kumimoji="0" lang="pt-BR" sz="1793" b="0" i="1" u="none" strike="noStrike" kern="0" cap="none" spc="0" normalizeH="0" baseline="0" noProof="0" dirty="0" err="1">
                <a:ln>
                  <a:noFill/>
                </a:ln>
                <a:solidFill>
                  <a:prstClr val="black"/>
                </a:solidFill>
                <a:effectLst/>
                <a:uLnTx/>
                <a:uFillTx/>
                <a:latin typeface="Trebuchet MS"/>
                <a:ea typeface="+mn-ea"/>
                <a:cs typeface="Trebuchet MS"/>
                <a:sym typeface="Gill Sans Light"/>
              </a:rPr>
              <a:t>R</a:t>
            </a:r>
            <a:r>
              <a:rPr kumimoji="0" lang="pt-BR" sz="1793" b="0" i="1" u="none" strike="noStrike" kern="0" cap="none" spc="0" normalizeH="0" baseline="0" noProof="0" dirty="0">
                <a:ln>
                  <a:noFill/>
                </a:ln>
                <a:solidFill>
                  <a:prstClr val="black"/>
                </a:solidFill>
                <a:effectLst/>
                <a:uLnTx/>
                <a:uFillTx/>
                <a:latin typeface="Trebuchet MS"/>
                <a:ea typeface="+mn-ea"/>
                <a:cs typeface="Trebuchet MS"/>
                <a:sym typeface="Gill Sans Light"/>
              </a:rPr>
              <a:t> &amp; Ronco C. World J. </a:t>
            </a:r>
            <a:r>
              <a:rPr kumimoji="0" lang="pt-BR" sz="1793" b="0" i="1" u="none" strike="noStrike" kern="0" cap="none" spc="0" normalizeH="0" baseline="0" noProof="0" dirty="0" err="1">
                <a:ln>
                  <a:noFill/>
                </a:ln>
                <a:solidFill>
                  <a:prstClr val="black"/>
                </a:solidFill>
                <a:effectLst/>
                <a:uLnTx/>
                <a:uFillTx/>
                <a:latin typeface="Trebuchet MS"/>
                <a:ea typeface="+mn-ea"/>
                <a:cs typeface="Trebuchet MS"/>
                <a:sym typeface="Gill Sans Light"/>
              </a:rPr>
              <a:t>Surg</a:t>
            </a:r>
            <a:r>
              <a:rPr kumimoji="0" lang="pt-BR" sz="1793" b="0" i="1" u="none" strike="noStrike" kern="0" cap="none" spc="0" normalizeH="0" baseline="0" noProof="0" dirty="0">
                <a:ln>
                  <a:noFill/>
                </a:ln>
                <a:solidFill>
                  <a:prstClr val="black"/>
                </a:solidFill>
                <a:effectLst/>
                <a:uLnTx/>
                <a:uFillTx/>
                <a:latin typeface="Trebuchet MS"/>
                <a:ea typeface="+mn-ea"/>
                <a:cs typeface="Trebuchet MS"/>
                <a:sym typeface="Gill Sans Light"/>
              </a:rPr>
              <a:t>. 2001 </a:t>
            </a:r>
          </a:p>
        </p:txBody>
      </p:sp>
      <p:sp>
        <p:nvSpPr>
          <p:cNvPr id="2" name="TextBox 1"/>
          <p:cNvSpPr txBox="1"/>
          <p:nvPr/>
        </p:nvSpPr>
        <p:spPr>
          <a:xfrm>
            <a:off x="1590675" y="2076752"/>
            <a:ext cx="6305550" cy="746610"/>
          </a:xfrm>
          <a:prstGeom prst="rect">
            <a:avLst/>
          </a:prstGeom>
          <a:noFill/>
        </p:spPr>
        <p:txBody>
          <a:bodyPr wrap="square" lIns="96390" tIns="48194" rIns="96390" bIns="48194" rtlCol="0">
            <a:spAutoFit/>
          </a:bodyPr>
          <a:lstStyle/>
          <a:p>
            <a:pPr marL="0" marR="0" lvl="0" indent="0" algn="ctr" defTabSz="615526" rtl="0" eaLnBrk="1" fontAlgn="auto" latinLnBrk="0" hangingPunct="0">
              <a:lnSpc>
                <a:spcPct val="10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800000"/>
                </a:solidFill>
                <a:effectLst/>
                <a:uLnTx/>
                <a:uFillTx/>
                <a:latin typeface="Calibri" panose="020F0502020204030204" pitchFamily="34" charset="0"/>
                <a:ea typeface="+mn-ea"/>
                <a:cs typeface="Calibri" panose="020F0502020204030204" pitchFamily="34" charset="0"/>
                <a:sym typeface="Gill Sans Light"/>
              </a:rPr>
              <a:t>HD “URGÊNCIA”</a:t>
            </a:r>
          </a:p>
        </p:txBody>
      </p:sp>
      <p:sp>
        <p:nvSpPr>
          <p:cNvPr id="9" name="TextBox 8"/>
          <p:cNvSpPr txBox="1"/>
          <p:nvPr/>
        </p:nvSpPr>
        <p:spPr>
          <a:xfrm>
            <a:off x="10171578" y="2089582"/>
            <a:ext cx="6305550" cy="746610"/>
          </a:xfrm>
          <a:prstGeom prst="rect">
            <a:avLst/>
          </a:prstGeom>
          <a:noFill/>
        </p:spPr>
        <p:txBody>
          <a:bodyPr wrap="square" lIns="96390" tIns="48194" rIns="96390" bIns="48194" rtlCol="0">
            <a:spAutoFit/>
          </a:bodyPr>
          <a:lstStyle/>
          <a:p>
            <a:pPr marL="0" marR="0" lvl="0" indent="0" algn="ctr" defTabSz="615526" rtl="0" eaLnBrk="1" fontAlgn="auto" latinLnBrk="0" hangingPunct="0">
              <a:lnSpc>
                <a:spcPct val="100000"/>
              </a:lnSpc>
              <a:spcBef>
                <a:spcPts val="0"/>
              </a:spcBef>
              <a:spcAft>
                <a:spcPts val="0"/>
              </a:spcAft>
              <a:buClrTx/>
              <a:buSzTx/>
              <a:buFontTx/>
              <a:buNone/>
              <a:tabLst/>
              <a:defRPr/>
            </a:pPr>
            <a:r>
              <a:rPr kumimoji="0" lang="en-US" sz="4219" b="0" i="0" u="none" strike="noStrike" kern="0" cap="none" spc="0" normalizeH="0" baseline="0" noProof="0" dirty="0">
                <a:ln>
                  <a:noFill/>
                </a:ln>
                <a:solidFill>
                  <a:srgbClr val="800000"/>
                </a:solidFill>
                <a:effectLst/>
                <a:uLnTx/>
                <a:uFillTx/>
                <a:latin typeface="Calibri" panose="020F0502020204030204" pitchFamily="34" charset="0"/>
                <a:ea typeface="+mn-ea"/>
                <a:cs typeface="Calibri" panose="020F0502020204030204" pitchFamily="34" charset="0"/>
                <a:sym typeface="Gill Sans Light"/>
              </a:rPr>
              <a:t>SUPORTE DIALÍTICO</a:t>
            </a:r>
          </a:p>
        </p:txBody>
      </p:sp>
    </p:spTree>
    <p:extLst>
      <p:ext uri="{BB962C8B-B14F-4D97-AF65-F5344CB8AC3E}">
        <p14:creationId xmlns:p14="http://schemas.microsoft.com/office/powerpoint/2010/main" val="1150152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779491" y="9805535"/>
            <a:ext cx="6492343" cy="429359"/>
          </a:xfrm>
          <a:prstGeom prst="rect">
            <a:avLst/>
          </a:prstGeom>
          <a:noFill/>
        </p:spPr>
        <p:txBody>
          <a:bodyPr wrap="square" lIns="137023" tIns="68511" rIns="137023" bIns="68511" rtlCol="0">
            <a:spAutoFit/>
          </a:bodyPr>
          <a:lstStyle/>
          <a:p>
            <a:pPr algn="ctr" defTabSz="615526" rtl="0" hangingPunct="0"/>
            <a:r>
              <a:rPr lang="en-US" sz="1793" i="1" dirty="0">
                <a:solidFill>
                  <a:prstClr val="black"/>
                </a:solidFill>
                <a:latin typeface="Trebuchet MS"/>
                <a:ea typeface="Gill Sans Light"/>
                <a:cs typeface="Trebuchet MS"/>
                <a:sym typeface="Gill Sans Light"/>
              </a:rPr>
              <a:t>Blood </a:t>
            </a:r>
            <a:r>
              <a:rPr lang="en-US" sz="1793" i="1" dirty="0" err="1">
                <a:solidFill>
                  <a:prstClr val="black"/>
                </a:solidFill>
                <a:latin typeface="Trebuchet MS"/>
                <a:ea typeface="Gill Sans Light"/>
                <a:cs typeface="Trebuchet MS"/>
                <a:sym typeface="Gill Sans Light"/>
              </a:rPr>
              <a:t>Purif</a:t>
            </a:r>
            <a:r>
              <a:rPr lang="en-US" sz="1793" i="1" dirty="0">
                <a:solidFill>
                  <a:prstClr val="black"/>
                </a:solidFill>
                <a:latin typeface="Trebuchet MS"/>
                <a:ea typeface="Gill Sans Light"/>
                <a:cs typeface="Trebuchet MS"/>
                <a:sym typeface="Gill Sans Light"/>
              </a:rPr>
              <a:t> 2016,42:224-237</a:t>
            </a:r>
          </a:p>
        </p:txBody>
      </p:sp>
      <p:sp>
        <p:nvSpPr>
          <p:cNvPr id="9" name="Title 1"/>
          <p:cNvSpPr txBox="1">
            <a:spLocks/>
          </p:cNvSpPr>
          <p:nvPr/>
        </p:nvSpPr>
        <p:spPr>
          <a:xfrm>
            <a:off x="2875398" y="179609"/>
            <a:ext cx="12344400" cy="1059655"/>
          </a:xfrm>
          <a:prstGeom prst="rect">
            <a:avLst/>
          </a:prstGeom>
          <a:ln w="12700">
            <a:miter lim="400000"/>
          </a:ln>
          <a:extLst>
            <a:ext uri="{C572A759-6A51-4108-AA02-DFA0A04FC94B}">
              <ma14:wrappingTextBoxFlag xmlns:ma14="http://schemas.microsoft.com/office/mac/drawingml/2011/main" xmlns="" val="1"/>
            </a:ext>
          </a:extLst>
        </p:spPr>
        <p:txBody>
          <a:bodyPr lIns="53519" tIns="53519" rIns="53519" bIns="53519" anchor="ctr">
            <a:normAutofit/>
          </a:bodyPr>
          <a:lstStyle>
            <a:lvl1pPr marL="0" marR="0" indent="0" algn="ctr" defTabSz="58393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1pPr>
            <a:lvl2pPr marL="0" marR="0" indent="228495" algn="ctr" defTabSz="58393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87" algn="ctr" defTabSz="58393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83" algn="ctr" defTabSz="58393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978" algn="ctr" defTabSz="58393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475" algn="ctr" defTabSz="58393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965" algn="ctr" defTabSz="58393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463" algn="ctr" defTabSz="58393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957" algn="ctr" defTabSz="58393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defTabSz="615872" hangingPunct="0">
              <a:defRPr/>
            </a:pPr>
            <a:r>
              <a:rPr lang="en-US" sz="4535" dirty="0">
                <a:solidFill>
                  <a:srgbClr val="008000"/>
                </a:solidFill>
                <a:latin typeface="Gill Sans"/>
                <a:ea typeface="Gill Sans Light"/>
                <a:cs typeface="Gill Sans"/>
              </a:rPr>
              <a:t>CAPACIDADE </a:t>
            </a:r>
            <a:r>
              <a:rPr lang="en-US" sz="4535" dirty="0">
                <a:latin typeface="Gill Sans"/>
                <a:ea typeface="Gill Sans Light"/>
                <a:cs typeface="Gill Sans"/>
              </a:rPr>
              <a:t>X </a:t>
            </a:r>
            <a:r>
              <a:rPr lang="en-US" sz="4535" dirty="0">
                <a:solidFill>
                  <a:srgbClr val="A61702"/>
                </a:solidFill>
                <a:latin typeface="Gill Sans"/>
                <a:ea typeface="Gill Sans Light"/>
                <a:cs typeface="Gill Sans"/>
              </a:rPr>
              <a:t>DEMANDA</a:t>
            </a:r>
            <a:endParaRPr lang="en-US" sz="4535" dirty="0">
              <a:solidFill>
                <a:srgbClr val="008000"/>
              </a:solidFill>
              <a:latin typeface="Gill Sans"/>
              <a:ea typeface="Gill Sans Light"/>
              <a:cs typeface="Gill Sans"/>
            </a:endParaRPr>
          </a:p>
        </p:txBody>
      </p:sp>
      <p:pic>
        <p:nvPicPr>
          <p:cNvPr id="2" name="Picture 1"/>
          <p:cNvPicPr>
            <a:picLocks noChangeAspect="1"/>
          </p:cNvPicPr>
          <p:nvPr/>
        </p:nvPicPr>
        <p:blipFill>
          <a:blip r:embed="rId2"/>
          <a:stretch>
            <a:fillRect/>
          </a:stretch>
        </p:blipFill>
        <p:spPr>
          <a:xfrm>
            <a:off x="2875415" y="1117984"/>
            <a:ext cx="12215773" cy="8996752"/>
          </a:xfrm>
          <a:prstGeom prst="rect">
            <a:avLst/>
          </a:prstGeom>
        </p:spPr>
      </p:pic>
    </p:spTree>
    <p:extLst>
      <p:ext uri="{BB962C8B-B14F-4D97-AF65-F5344CB8AC3E}">
        <p14:creationId xmlns:p14="http://schemas.microsoft.com/office/powerpoint/2010/main" val="673051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447256" y="3431428"/>
            <a:ext cx="4212468" cy="6156684"/>
          </a:xfrm>
          <a:prstGeom prst="roundRect">
            <a:avLst/>
          </a:prstGeom>
        </p:spPr>
        <p:style>
          <a:lnRef idx="1">
            <a:schemeClr val="dk1"/>
          </a:lnRef>
          <a:fillRef idx="3">
            <a:schemeClr val="dk1"/>
          </a:fillRef>
          <a:effectRef idx="2">
            <a:schemeClr val="dk1"/>
          </a:effectRef>
          <a:fontRef idx="minor">
            <a:schemeClr val="lt1"/>
          </a:fontRef>
        </p:style>
        <p:txBody>
          <a:bodyPr lIns="137086" tIns="68544" rIns="137086" bIns="68544" rtlCol="0" anchor="ctr"/>
          <a:lstStyle/>
          <a:p>
            <a:pPr algn="ctr" defTabSz="615526" rtl="0" hangingPunct="0"/>
            <a:r>
              <a:rPr lang="en-US" sz="3797" b="1" dirty="0">
                <a:solidFill>
                  <a:srgbClr val="FFFFFF"/>
                </a:solidFill>
                <a:latin typeface="Gill Sans Light"/>
                <a:cs typeface="Gill Sans Light"/>
                <a:sym typeface="Gill Sans Light"/>
              </a:rPr>
              <a:t>DIÁLISE PERITONEAL</a:t>
            </a:r>
          </a:p>
          <a:p>
            <a:pPr algn="ctr" defTabSz="615526" rtl="0" hangingPunct="0"/>
            <a:r>
              <a:rPr lang="en-US" sz="3797" b="1" dirty="0">
                <a:solidFill>
                  <a:srgbClr val="FFFFFF"/>
                </a:solidFill>
                <a:latin typeface="Gill Sans Light"/>
                <a:cs typeface="Gill Sans Light"/>
                <a:sym typeface="Gill Sans Light"/>
              </a:rPr>
              <a:t>INTERMITENTE</a:t>
            </a:r>
          </a:p>
          <a:p>
            <a:pPr algn="ctr" defTabSz="615526" rtl="0" hangingPunct="0"/>
            <a:endParaRPr lang="en-US" sz="3797" b="1" dirty="0">
              <a:solidFill>
                <a:srgbClr val="FFFFFF"/>
              </a:solidFill>
              <a:latin typeface="Gill Sans Light"/>
              <a:cs typeface="Gill Sans Light"/>
              <a:sym typeface="Gill Sans Light"/>
            </a:endParaRPr>
          </a:p>
          <a:p>
            <a:pPr algn="ctr" defTabSz="615526" rtl="0" hangingPunct="0"/>
            <a:r>
              <a:rPr lang="en-US" sz="3797" b="1" dirty="0">
                <a:solidFill>
                  <a:srgbClr val="FFFFFF"/>
                </a:solidFill>
                <a:latin typeface="Gill Sans Light"/>
                <a:cs typeface="Gill Sans Light"/>
                <a:sym typeface="Gill Sans Light"/>
              </a:rPr>
              <a:t>HEMODIÁLISE (HDI)</a:t>
            </a:r>
          </a:p>
          <a:p>
            <a:pPr algn="ctr" defTabSz="615526" rtl="0" hangingPunct="0"/>
            <a:endParaRPr lang="en-US" sz="3797" b="1" dirty="0">
              <a:solidFill>
                <a:srgbClr val="FFFFFF"/>
              </a:solidFill>
              <a:latin typeface="Gill Sans Light"/>
              <a:cs typeface="Gill Sans Light"/>
              <a:sym typeface="Gill Sans Light"/>
            </a:endParaRPr>
          </a:p>
          <a:p>
            <a:pPr algn="ctr" defTabSz="615526" rtl="0" hangingPunct="0"/>
            <a:r>
              <a:rPr lang="en-US" sz="3270" b="1" dirty="0">
                <a:solidFill>
                  <a:srgbClr val="FFFFFF"/>
                </a:solidFill>
                <a:latin typeface="Gill Sans Light"/>
                <a:cs typeface="Gill Sans Light"/>
                <a:sym typeface="Gill Sans Light"/>
              </a:rPr>
              <a:t>ULTRAFILTRAÇÃO</a:t>
            </a:r>
          </a:p>
        </p:txBody>
      </p:sp>
      <p:sp>
        <p:nvSpPr>
          <p:cNvPr id="7" name="Rounded Rectangle 6"/>
          <p:cNvSpPr/>
          <p:nvPr/>
        </p:nvSpPr>
        <p:spPr>
          <a:xfrm>
            <a:off x="7091772" y="3431428"/>
            <a:ext cx="4212468" cy="6156684"/>
          </a:xfrm>
          <a:prstGeom prst="roundRect">
            <a:avLst/>
          </a:prstGeom>
        </p:spPr>
        <p:style>
          <a:lnRef idx="1">
            <a:schemeClr val="accent6"/>
          </a:lnRef>
          <a:fillRef idx="2">
            <a:schemeClr val="accent6"/>
          </a:fillRef>
          <a:effectRef idx="1">
            <a:schemeClr val="accent6"/>
          </a:effectRef>
          <a:fontRef idx="minor">
            <a:schemeClr val="dk1"/>
          </a:fontRef>
        </p:style>
        <p:txBody>
          <a:bodyPr lIns="137086" tIns="68544" rIns="137086" bIns="68544" rtlCol="0" anchor="ctr"/>
          <a:lstStyle/>
          <a:p>
            <a:pPr algn="ctr" defTabSz="615526" rtl="0" hangingPunct="0"/>
            <a:r>
              <a:rPr lang="en-US" sz="3586" dirty="0">
                <a:solidFill>
                  <a:srgbClr val="535353"/>
                </a:solidFill>
                <a:latin typeface="Gill Sans Light"/>
                <a:cs typeface="Gill Sans Light"/>
                <a:sym typeface="Gill Sans Light"/>
              </a:rPr>
              <a:t>SLED: </a:t>
            </a:r>
          </a:p>
          <a:p>
            <a:pPr algn="ctr" defTabSz="615526" rtl="0" hangingPunct="0"/>
            <a:r>
              <a:rPr lang="en-US" sz="3586" dirty="0">
                <a:solidFill>
                  <a:srgbClr val="535353"/>
                </a:solidFill>
                <a:latin typeface="Gill Sans Light"/>
                <a:cs typeface="Gill Sans Light"/>
                <a:sym typeface="Gill Sans Light"/>
              </a:rPr>
              <a:t>SUSTAINED LOW-EFFICIENCY DIALYSIS</a:t>
            </a:r>
          </a:p>
          <a:p>
            <a:pPr algn="ctr" defTabSz="615526" rtl="0" hangingPunct="0"/>
            <a:endParaRPr lang="en-US" sz="3586" dirty="0">
              <a:solidFill>
                <a:srgbClr val="535353"/>
              </a:solidFill>
              <a:latin typeface="Gill Sans Light"/>
              <a:cs typeface="Gill Sans Light"/>
              <a:sym typeface="Gill Sans Light"/>
            </a:endParaRPr>
          </a:p>
          <a:p>
            <a:pPr algn="ctr" defTabSz="615526" rtl="0" hangingPunct="0"/>
            <a:r>
              <a:rPr lang="en-US" sz="3586" dirty="0">
                <a:solidFill>
                  <a:srgbClr val="535353"/>
                </a:solidFill>
                <a:latin typeface="Gill Sans Light"/>
                <a:cs typeface="Gill Sans Light"/>
                <a:sym typeface="Gill Sans Light"/>
              </a:rPr>
              <a:t>SLEDD-f:</a:t>
            </a:r>
          </a:p>
          <a:p>
            <a:pPr algn="ctr" defTabSz="615526" rtl="0" hangingPunct="0"/>
            <a:r>
              <a:rPr lang="en-US" sz="3586" dirty="0">
                <a:solidFill>
                  <a:srgbClr val="535353"/>
                </a:solidFill>
                <a:latin typeface="Gill Sans Light"/>
                <a:cs typeface="Gill Sans Light"/>
                <a:sym typeface="Gill Sans Light"/>
              </a:rPr>
              <a:t>SUSTAINED LOW-EFFICIENCY DIAFILTRATION</a:t>
            </a:r>
          </a:p>
        </p:txBody>
      </p:sp>
      <p:sp>
        <p:nvSpPr>
          <p:cNvPr id="8" name="Rounded Rectangle 7"/>
          <p:cNvSpPr/>
          <p:nvPr/>
        </p:nvSpPr>
        <p:spPr>
          <a:xfrm>
            <a:off x="11628276" y="3431428"/>
            <a:ext cx="4212468" cy="6156684"/>
          </a:xfrm>
          <a:prstGeom prst="roundRect">
            <a:avLst/>
          </a:prstGeom>
        </p:spPr>
        <p:style>
          <a:lnRef idx="1">
            <a:schemeClr val="accent5"/>
          </a:lnRef>
          <a:fillRef idx="2">
            <a:schemeClr val="accent5"/>
          </a:fillRef>
          <a:effectRef idx="1">
            <a:schemeClr val="accent5"/>
          </a:effectRef>
          <a:fontRef idx="minor">
            <a:schemeClr val="dk1"/>
          </a:fontRef>
        </p:style>
        <p:txBody>
          <a:bodyPr lIns="137086" tIns="68544" rIns="137086" bIns="68544" rtlCol="0" anchor="ctr"/>
          <a:lstStyle/>
          <a:p>
            <a:pPr algn="ctr" defTabSz="615526" rtl="0" hangingPunct="0"/>
            <a:r>
              <a:rPr lang="en-US" sz="2953" b="1" dirty="0">
                <a:solidFill>
                  <a:srgbClr val="535353"/>
                </a:solidFill>
                <a:latin typeface="Gill Sans Light"/>
                <a:cs typeface="Gill Sans Light"/>
                <a:sym typeface="Gill Sans Light"/>
              </a:rPr>
              <a:t>DIÁLISE PERITONEAL</a:t>
            </a:r>
          </a:p>
          <a:p>
            <a:pPr algn="ctr" defTabSz="615526" rtl="0" hangingPunct="0"/>
            <a:r>
              <a:rPr lang="en-US" sz="2953" b="1" dirty="0">
                <a:solidFill>
                  <a:srgbClr val="535353"/>
                </a:solidFill>
                <a:latin typeface="Gill Sans Light"/>
                <a:cs typeface="Gill Sans Light"/>
                <a:sym typeface="Gill Sans Light"/>
              </a:rPr>
              <a:t>CONTÍNUA</a:t>
            </a:r>
          </a:p>
          <a:p>
            <a:pPr algn="ctr" defTabSz="615526" rtl="0" hangingPunct="0"/>
            <a:endParaRPr lang="en-US" sz="2953" b="1" dirty="0">
              <a:solidFill>
                <a:srgbClr val="535353"/>
              </a:solidFill>
              <a:latin typeface="Gill Sans Light"/>
              <a:cs typeface="Gill Sans Light"/>
              <a:sym typeface="Gill Sans Light"/>
            </a:endParaRPr>
          </a:p>
          <a:p>
            <a:pPr algn="ctr" defTabSz="615526" rtl="0" hangingPunct="0"/>
            <a:r>
              <a:rPr lang="en-US" sz="2953" b="1" dirty="0">
                <a:solidFill>
                  <a:srgbClr val="535353"/>
                </a:solidFill>
                <a:latin typeface="Gill Sans Light"/>
                <a:cs typeface="Gill Sans Light"/>
                <a:sym typeface="Gill Sans Light"/>
              </a:rPr>
              <a:t>ULTRAFILTRAÇÃO CONTÍNUA (SCUF)</a:t>
            </a:r>
          </a:p>
          <a:p>
            <a:pPr algn="ctr" defTabSz="615526" rtl="0" hangingPunct="0"/>
            <a:endParaRPr lang="en-US" sz="2953" b="1" dirty="0">
              <a:solidFill>
                <a:srgbClr val="535353"/>
              </a:solidFill>
              <a:latin typeface="Gill Sans Light"/>
              <a:cs typeface="Gill Sans Light"/>
              <a:sym typeface="Gill Sans Light"/>
            </a:endParaRPr>
          </a:p>
          <a:p>
            <a:pPr algn="ctr" defTabSz="615526" rtl="0" hangingPunct="0"/>
            <a:r>
              <a:rPr lang="en-US" sz="2953" b="1" dirty="0">
                <a:solidFill>
                  <a:srgbClr val="535353"/>
                </a:solidFill>
                <a:latin typeface="Gill Sans Light"/>
                <a:cs typeface="Gill Sans Light"/>
                <a:sym typeface="Gill Sans Light"/>
              </a:rPr>
              <a:t>CAVH/CVVH</a:t>
            </a:r>
          </a:p>
          <a:p>
            <a:pPr algn="ctr" defTabSz="615526" rtl="0" hangingPunct="0"/>
            <a:endParaRPr lang="en-US" sz="2953" b="1" dirty="0">
              <a:solidFill>
                <a:srgbClr val="535353"/>
              </a:solidFill>
              <a:latin typeface="Gill Sans Light"/>
              <a:cs typeface="Gill Sans Light"/>
              <a:sym typeface="Gill Sans Light"/>
            </a:endParaRPr>
          </a:p>
          <a:p>
            <a:pPr algn="ctr" defTabSz="615526" rtl="0" hangingPunct="0"/>
            <a:r>
              <a:rPr lang="en-US" sz="2953" b="1" dirty="0">
                <a:solidFill>
                  <a:srgbClr val="535353"/>
                </a:solidFill>
                <a:latin typeface="Gill Sans Light"/>
                <a:cs typeface="Gill Sans Light"/>
                <a:sym typeface="Gill Sans Light"/>
              </a:rPr>
              <a:t>CAVHD/CVVHD</a:t>
            </a:r>
          </a:p>
          <a:p>
            <a:pPr algn="ctr" defTabSz="615526" rtl="0" hangingPunct="0"/>
            <a:endParaRPr lang="en-US" sz="2953" b="1" dirty="0">
              <a:solidFill>
                <a:srgbClr val="535353"/>
              </a:solidFill>
              <a:latin typeface="Gill Sans Light"/>
              <a:cs typeface="Gill Sans Light"/>
              <a:sym typeface="Gill Sans Light"/>
            </a:endParaRPr>
          </a:p>
          <a:p>
            <a:pPr algn="ctr" defTabSz="615526" rtl="0" hangingPunct="0"/>
            <a:r>
              <a:rPr lang="en-US" sz="2953" b="1" dirty="0">
                <a:solidFill>
                  <a:srgbClr val="535353"/>
                </a:solidFill>
                <a:latin typeface="Gill Sans Light"/>
                <a:cs typeface="Gill Sans Light"/>
                <a:sym typeface="Gill Sans Light"/>
              </a:rPr>
              <a:t>CAVHDF/CVVHDF</a:t>
            </a:r>
          </a:p>
          <a:p>
            <a:pPr algn="ctr" defTabSz="615526" rtl="0" hangingPunct="0"/>
            <a:endParaRPr lang="en-US" sz="2953" b="1" dirty="0">
              <a:solidFill>
                <a:srgbClr val="535353"/>
              </a:solidFill>
              <a:latin typeface="Gill Sans Light"/>
              <a:cs typeface="Gill Sans Light"/>
              <a:sym typeface="Gill Sans Light"/>
            </a:endParaRPr>
          </a:p>
          <a:p>
            <a:pPr algn="ctr" defTabSz="615526" rtl="0" hangingPunct="0"/>
            <a:r>
              <a:rPr lang="en-US" sz="2953" b="1" dirty="0">
                <a:solidFill>
                  <a:srgbClr val="535353"/>
                </a:solidFill>
                <a:latin typeface="Gill Sans Light"/>
                <a:cs typeface="Gill Sans Light"/>
                <a:sym typeface="Gill Sans Light"/>
              </a:rPr>
              <a:t>PLASMAFILTRAÇÃO</a:t>
            </a:r>
          </a:p>
        </p:txBody>
      </p:sp>
      <p:sp>
        <p:nvSpPr>
          <p:cNvPr id="9" name="CaixaDeTexto 3"/>
          <p:cNvSpPr txBox="1"/>
          <p:nvPr/>
        </p:nvSpPr>
        <p:spPr>
          <a:xfrm>
            <a:off x="4495153" y="242524"/>
            <a:ext cx="8674471" cy="950059"/>
          </a:xfrm>
          <a:prstGeom prst="rect">
            <a:avLst/>
          </a:prstGeom>
          <a:noFill/>
        </p:spPr>
        <p:txBody>
          <a:bodyPr wrap="square" lIns="137086" tIns="68544" rIns="137086" bIns="68544" rtlCol="0">
            <a:spAutoFit/>
          </a:bodyPr>
          <a:lstStyle/>
          <a:p>
            <a:pPr algn="ctr" defTabSz="615526" rtl="0" hangingPunct="0"/>
            <a:r>
              <a:rPr lang="en-US" sz="5274" b="1" dirty="0">
                <a:solidFill>
                  <a:srgbClr val="438A3B"/>
                </a:solidFill>
                <a:latin typeface="Gill Sans Light"/>
                <a:cs typeface="Verdana" charset="0"/>
                <a:sym typeface="Gill Sans Light"/>
              </a:rPr>
              <a:t>MÉTODOS DIALÍTICOS</a:t>
            </a:r>
          </a:p>
        </p:txBody>
      </p:sp>
      <p:sp>
        <p:nvSpPr>
          <p:cNvPr id="10" name="CaixaDeTexto 3"/>
          <p:cNvSpPr txBox="1"/>
          <p:nvPr/>
        </p:nvSpPr>
        <p:spPr>
          <a:xfrm>
            <a:off x="2663280" y="1687120"/>
            <a:ext cx="3780420" cy="1307080"/>
          </a:xfrm>
          <a:prstGeom prst="rect">
            <a:avLst/>
          </a:prstGeom>
          <a:noFill/>
        </p:spPr>
        <p:txBody>
          <a:bodyPr wrap="square" lIns="137086" tIns="68544" rIns="137086" bIns="68544" rtlCol="0">
            <a:spAutoFit/>
          </a:bodyPr>
          <a:lstStyle/>
          <a:p>
            <a:pPr algn="ctr" defTabSz="615526" rtl="0" hangingPunct="0"/>
            <a:r>
              <a:rPr lang="en-GB" sz="3797" b="1" dirty="0">
                <a:solidFill>
                  <a:srgbClr val="5A5F5E">
                    <a:lumMod val="75000"/>
                  </a:srgbClr>
                </a:solidFill>
                <a:latin typeface="Gill Sans Light"/>
                <a:cs typeface="Verdana" charset="0"/>
                <a:sym typeface="Gill Sans Light"/>
              </a:rPr>
              <a:t>INTERMITENTE</a:t>
            </a:r>
          </a:p>
          <a:p>
            <a:pPr algn="ctr" defTabSz="615526" rtl="0" hangingPunct="0"/>
            <a:r>
              <a:rPr lang="en-GB" sz="3797" b="1" dirty="0">
                <a:solidFill>
                  <a:srgbClr val="5A5F5E">
                    <a:lumMod val="75000"/>
                  </a:srgbClr>
                </a:solidFill>
                <a:latin typeface="Gill Sans Light"/>
                <a:cs typeface="Verdana" charset="0"/>
                <a:sym typeface="Gill Sans Light"/>
              </a:rPr>
              <a:t>(</a:t>
            </a:r>
            <a:r>
              <a:rPr lang="en-GB" sz="3797" b="1" dirty="0" err="1">
                <a:solidFill>
                  <a:srgbClr val="5A5F5E">
                    <a:lumMod val="75000"/>
                  </a:srgbClr>
                </a:solidFill>
                <a:latin typeface="Gill Sans Light"/>
                <a:cs typeface="Verdana" charset="0"/>
                <a:sym typeface="Gill Sans Light"/>
              </a:rPr>
              <a:t>até</a:t>
            </a:r>
            <a:r>
              <a:rPr lang="en-GB" sz="3797" b="1" dirty="0">
                <a:solidFill>
                  <a:srgbClr val="5A5F5E">
                    <a:lumMod val="75000"/>
                  </a:srgbClr>
                </a:solidFill>
                <a:latin typeface="Gill Sans Light"/>
                <a:cs typeface="Verdana" charset="0"/>
                <a:sym typeface="Gill Sans Light"/>
              </a:rPr>
              <a:t> 4h)</a:t>
            </a:r>
          </a:p>
        </p:txBody>
      </p:sp>
      <p:sp>
        <p:nvSpPr>
          <p:cNvPr id="11" name="CaixaDeTexto 3"/>
          <p:cNvSpPr txBox="1"/>
          <p:nvPr/>
        </p:nvSpPr>
        <p:spPr>
          <a:xfrm>
            <a:off x="11952312" y="1687120"/>
            <a:ext cx="3780420" cy="1307080"/>
          </a:xfrm>
          <a:prstGeom prst="rect">
            <a:avLst/>
          </a:prstGeom>
          <a:noFill/>
        </p:spPr>
        <p:txBody>
          <a:bodyPr wrap="square" lIns="137086" tIns="68544" rIns="137086" bIns="68544" rtlCol="0">
            <a:spAutoFit/>
          </a:bodyPr>
          <a:lstStyle/>
          <a:p>
            <a:pPr algn="ctr" defTabSz="615526" rtl="0" hangingPunct="0"/>
            <a:r>
              <a:rPr lang="en-GB" sz="3797" b="1" dirty="0">
                <a:solidFill>
                  <a:srgbClr val="5A5F5E">
                    <a:lumMod val="75000"/>
                  </a:srgbClr>
                </a:solidFill>
                <a:latin typeface="Gill Sans Light"/>
                <a:cs typeface="Verdana" charset="0"/>
                <a:sym typeface="Gill Sans Light"/>
              </a:rPr>
              <a:t>CONTÍNUO</a:t>
            </a:r>
          </a:p>
          <a:p>
            <a:pPr algn="ctr" defTabSz="615526" rtl="0" hangingPunct="0"/>
            <a:r>
              <a:rPr lang="en-GB" sz="3797" b="1" dirty="0">
                <a:solidFill>
                  <a:srgbClr val="5A5F5E">
                    <a:lumMod val="75000"/>
                  </a:srgbClr>
                </a:solidFill>
                <a:latin typeface="Gill Sans Light"/>
                <a:cs typeface="Verdana" charset="0"/>
                <a:sym typeface="Gill Sans Light"/>
              </a:rPr>
              <a:t>(&gt;24h)</a:t>
            </a:r>
          </a:p>
        </p:txBody>
      </p:sp>
      <p:sp>
        <p:nvSpPr>
          <p:cNvPr id="12" name="CaixaDeTexto 3"/>
          <p:cNvSpPr txBox="1"/>
          <p:nvPr/>
        </p:nvSpPr>
        <p:spPr>
          <a:xfrm>
            <a:off x="7307798" y="1263913"/>
            <a:ext cx="3996444" cy="2475733"/>
          </a:xfrm>
          <a:prstGeom prst="rect">
            <a:avLst/>
          </a:prstGeom>
          <a:noFill/>
        </p:spPr>
        <p:txBody>
          <a:bodyPr wrap="square" lIns="137086" tIns="68544" rIns="137086" bIns="68544" rtlCol="0">
            <a:spAutoFit/>
          </a:bodyPr>
          <a:lstStyle/>
          <a:p>
            <a:pPr algn="ctr" defTabSz="615526" rtl="0" hangingPunct="0"/>
            <a:r>
              <a:rPr lang="en-GB" sz="3797" b="1" dirty="0">
                <a:solidFill>
                  <a:srgbClr val="5A5F5E">
                    <a:lumMod val="75000"/>
                  </a:srgbClr>
                </a:solidFill>
                <a:latin typeface="Gill Sans Light"/>
                <a:cs typeface="Verdana" charset="0"/>
                <a:sym typeface="Gill Sans Light"/>
              </a:rPr>
              <a:t>HÍBRIDO</a:t>
            </a:r>
          </a:p>
          <a:p>
            <a:pPr algn="ctr" defTabSz="615526" rtl="0" hangingPunct="0"/>
            <a:r>
              <a:rPr lang="en-GB" sz="3797" b="1" dirty="0">
                <a:solidFill>
                  <a:srgbClr val="5A5F5E">
                    <a:lumMod val="75000"/>
                  </a:srgbClr>
                </a:solidFill>
                <a:latin typeface="Gill Sans Light"/>
                <a:cs typeface="Verdana" charset="0"/>
                <a:sym typeface="Gill Sans Light"/>
              </a:rPr>
              <a:t>(6-23h)</a:t>
            </a:r>
          </a:p>
          <a:p>
            <a:pPr algn="ctr" defTabSz="615526" rtl="0" hangingPunct="0"/>
            <a:r>
              <a:rPr lang="en-GB" sz="3797" b="1" i="1" dirty="0">
                <a:solidFill>
                  <a:srgbClr val="800000"/>
                </a:solidFill>
                <a:latin typeface="Gill Sans Light"/>
                <a:cs typeface="Verdana" charset="0"/>
                <a:sym typeface="Gill Sans Light"/>
              </a:rPr>
              <a:t>*6-12h </a:t>
            </a:r>
            <a:r>
              <a:rPr lang="en-GB" sz="3797" b="1" i="1" dirty="0" err="1">
                <a:solidFill>
                  <a:srgbClr val="800000"/>
                </a:solidFill>
                <a:latin typeface="Gill Sans Light"/>
                <a:cs typeface="Verdana" charset="0"/>
                <a:sym typeface="Gill Sans Light"/>
              </a:rPr>
              <a:t>geralmente</a:t>
            </a:r>
            <a:endParaRPr lang="en-GB" sz="3797" b="1" i="1" dirty="0">
              <a:solidFill>
                <a:srgbClr val="800000"/>
              </a:solidFill>
              <a:latin typeface="Gill Sans Light"/>
              <a:cs typeface="Verdana" charset="0"/>
              <a:sym typeface="Gill Sans Light"/>
            </a:endParaRPr>
          </a:p>
          <a:p>
            <a:pPr algn="ctr" defTabSz="615526" rtl="0" hangingPunct="0"/>
            <a:endParaRPr lang="en-GB" sz="3797" b="1" dirty="0">
              <a:solidFill>
                <a:srgbClr val="5A5F5E">
                  <a:lumMod val="75000"/>
                </a:srgbClr>
              </a:solidFill>
              <a:latin typeface="Gill Sans Light"/>
              <a:cs typeface="Verdana" charset="0"/>
              <a:sym typeface="Gill Sans Light"/>
            </a:endParaRPr>
          </a:p>
        </p:txBody>
      </p:sp>
    </p:spTree>
    <p:extLst>
      <p:ext uri="{BB962C8B-B14F-4D97-AF65-F5344CB8AC3E}">
        <p14:creationId xmlns:p14="http://schemas.microsoft.com/office/powerpoint/2010/main" val="113584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4499488" y="369715"/>
            <a:ext cx="8674471" cy="852597"/>
          </a:xfrm>
          <a:prstGeom prst="rect">
            <a:avLst/>
          </a:prstGeom>
          <a:noFill/>
        </p:spPr>
        <p:txBody>
          <a:bodyPr wrap="square" lIns="137086" tIns="68544" rIns="137086" bIns="68544" rtlCol="0">
            <a:spAutoFit/>
          </a:bodyPr>
          <a:lstStyle/>
          <a:p>
            <a:pPr algn="ctr" defTabSz="615526" rtl="0" hangingPunct="0"/>
            <a:r>
              <a:rPr lang="en-US" sz="4641" b="1" dirty="0">
                <a:solidFill>
                  <a:srgbClr val="008000"/>
                </a:solidFill>
                <a:latin typeface="Gill Sans Light"/>
                <a:cs typeface="Verdana" charset="0"/>
                <a:sym typeface="Gill Sans Light"/>
              </a:rPr>
              <a:t>TRANSPORTE DE SOLUTOS</a:t>
            </a:r>
          </a:p>
        </p:txBody>
      </p:sp>
      <p:pic>
        <p:nvPicPr>
          <p:cNvPr id="9" name="Picture 8"/>
          <p:cNvPicPr>
            <a:picLocks noChangeAspect="1"/>
          </p:cNvPicPr>
          <p:nvPr/>
        </p:nvPicPr>
        <p:blipFill>
          <a:blip r:embed="rId2"/>
          <a:stretch>
            <a:fillRect/>
          </a:stretch>
        </p:blipFill>
        <p:spPr>
          <a:xfrm>
            <a:off x="2339244" y="2227176"/>
            <a:ext cx="13578651" cy="6912768"/>
          </a:xfrm>
          <a:prstGeom prst="rect">
            <a:avLst/>
          </a:prstGeom>
        </p:spPr>
      </p:pic>
    </p:spTree>
    <p:extLst>
      <p:ext uri="{BB962C8B-B14F-4D97-AF65-F5344CB8AC3E}">
        <p14:creationId xmlns:p14="http://schemas.microsoft.com/office/powerpoint/2010/main" val="204524986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xmlns:p14="http://schemas.microsoft.com/office/powerpoint/2010/main" spd="slow">
        <p:checker/>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4499486" y="174949"/>
            <a:ext cx="8674471" cy="1339595"/>
          </a:xfrm>
          <a:prstGeom prst="rect">
            <a:avLst/>
          </a:prstGeom>
          <a:noFill/>
        </p:spPr>
        <p:txBody>
          <a:bodyPr wrap="square" lIns="137158" tIns="68579" rIns="137158" bIns="68579" rtlCol="0">
            <a:spAutoFit/>
          </a:bodyPr>
          <a:lstStyle/>
          <a:p>
            <a:pPr algn="ctr" defTabSz="615526" rtl="0" hangingPunct="0"/>
            <a:r>
              <a:rPr lang="en-US" sz="4535" b="1" dirty="0" err="1">
                <a:solidFill>
                  <a:srgbClr val="340053"/>
                </a:solidFill>
                <a:latin typeface="Gill Sans"/>
                <a:cs typeface="Gill Sans"/>
                <a:sym typeface="Gill Sans Light"/>
              </a:rPr>
              <a:t>Hemodiálise</a:t>
            </a:r>
            <a:endParaRPr lang="en-US" sz="4535" b="1" dirty="0">
              <a:solidFill>
                <a:srgbClr val="340053"/>
              </a:solidFill>
              <a:latin typeface="Gill Sans"/>
              <a:cs typeface="Gill Sans"/>
              <a:sym typeface="Gill Sans Light"/>
            </a:endParaRPr>
          </a:p>
          <a:p>
            <a:pPr algn="ctr" defTabSz="615526" rtl="0" hangingPunct="0"/>
            <a:r>
              <a:rPr lang="en-US" sz="3270" b="1" dirty="0">
                <a:solidFill>
                  <a:srgbClr val="340053"/>
                </a:solidFill>
                <a:latin typeface="Gill Sans"/>
                <a:cs typeface="Gill Sans"/>
                <a:sym typeface="Gill Sans Light"/>
              </a:rPr>
              <a:t>(</a:t>
            </a:r>
            <a:r>
              <a:rPr lang="en-US" sz="3270" b="1" dirty="0" err="1">
                <a:solidFill>
                  <a:srgbClr val="340053"/>
                </a:solidFill>
                <a:latin typeface="Gill Sans"/>
                <a:cs typeface="Gill Sans"/>
                <a:sym typeface="Gill Sans Light"/>
              </a:rPr>
              <a:t>Difusão</a:t>
            </a:r>
            <a:r>
              <a:rPr lang="en-US" sz="3270" b="1" dirty="0">
                <a:solidFill>
                  <a:srgbClr val="340053"/>
                </a:solidFill>
                <a:latin typeface="Gill Sans"/>
                <a:cs typeface="Gill Sans"/>
                <a:sym typeface="Gill Sans Light"/>
              </a:rPr>
              <a:t>)</a:t>
            </a:r>
          </a:p>
        </p:txBody>
      </p:sp>
      <p:pic>
        <p:nvPicPr>
          <p:cNvPr id="5" name="Picture 4" descr="Captura de Tela 2017-06-07 às 15.40.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521" y="2119164"/>
            <a:ext cx="8477250" cy="3143250"/>
          </a:xfrm>
          <a:prstGeom prst="rect">
            <a:avLst/>
          </a:prstGeom>
        </p:spPr>
      </p:pic>
      <p:sp>
        <p:nvSpPr>
          <p:cNvPr id="6" name="TextBox 5"/>
          <p:cNvSpPr txBox="1"/>
          <p:nvPr/>
        </p:nvSpPr>
        <p:spPr>
          <a:xfrm>
            <a:off x="2447256" y="5899584"/>
            <a:ext cx="13211558" cy="3352326"/>
          </a:xfrm>
          <a:prstGeom prst="rect">
            <a:avLst/>
          </a:prstGeom>
          <a:noFill/>
          <a:ln>
            <a:solidFill>
              <a:schemeClr val="tx2"/>
            </a:solidFill>
          </a:ln>
        </p:spPr>
        <p:txBody>
          <a:bodyPr wrap="square" lIns="137158" tIns="68579" rIns="137158" bIns="68579" rtlCol="0">
            <a:spAutoFit/>
          </a:bodyPr>
          <a:lstStyle/>
          <a:p>
            <a:pPr algn="ctr" defTabSz="615526" rtl="0" hangingPunct="0"/>
            <a:r>
              <a:rPr lang="en-US" sz="3902" b="1" dirty="0">
                <a:solidFill>
                  <a:srgbClr val="5A5F5E">
                    <a:lumMod val="75000"/>
                  </a:srgbClr>
                </a:solidFill>
                <a:latin typeface="Gill Sans"/>
                <a:cs typeface="Gill Sans"/>
                <a:sym typeface="Gill Sans Light"/>
              </a:rPr>
              <a:t>DIFUSÃO</a:t>
            </a:r>
          </a:p>
          <a:p>
            <a:pPr algn="ctr" defTabSz="615526" rtl="0" hangingPunct="0"/>
            <a:r>
              <a:rPr lang="en-US" sz="3270" dirty="0">
                <a:solidFill>
                  <a:srgbClr val="5A5F5E">
                    <a:lumMod val="75000"/>
                  </a:srgbClr>
                </a:solidFill>
                <a:latin typeface="Gill Sans"/>
                <a:cs typeface="Gill Sans"/>
                <a:sym typeface="Gill Sans Light"/>
              </a:rPr>
              <a:t>TAMANHO DA MOLÉCULA x RESISTÊNCIA AO FLUXO</a:t>
            </a:r>
          </a:p>
          <a:p>
            <a:pPr algn="ctr" defTabSz="615526" rtl="0" hangingPunct="0"/>
            <a:endParaRPr lang="en-US" sz="3270" dirty="0">
              <a:solidFill>
                <a:srgbClr val="5A5F5E">
                  <a:lumMod val="75000"/>
                </a:srgbClr>
              </a:solidFill>
              <a:latin typeface="Gill Sans"/>
              <a:cs typeface="Gill Sans"/>
              <a:sym typeface="Gill Sans Light"/>
            </a:endParaRPr>
          </a:p>
          <a:p>
            <a:pPr algn="ctr" defTabSz="615526" rtl="0" hangingPunct="0"/>
            <a:endParaRPr lang="en-US" sz="3270" dirty="0">
              <a:solidFill>
                <a:srgbClr val="5A5F5E">
                  <a:lumMod val="75000"/>
                </a:srgbClr>
              </a:solidFill>
              <a:latin typeface="Gill Sans"/>
              <a:cs typeface="Gill Sans"/>
              <a:sym typeface="Gill Sans Light"/>
            </a:endParaRPr>
          </a:p>
          <a:p>
            <a:pPr algn="ctr" defTabSz="615526" rtl="0" hangingPunct="0"/>
            <a:r>
              <a:rPr lang="en-US" sz="3902" b="1" dirty="0">
                <a:solidFill>
                  <a:srgbClr val="FF0000"/>
                </a:solidFill>
                <a:latin typeface="Gill Sans"/>
                <a:cs typeface="Gill Sans"/>
                <a:sym typeface="Gill Sans Light"/>
              </a:rPr>
              <a:t>PARÂMETROS</a:t>
            </a:r>
          </a:p>
          <a:p>
            <a:pPr algn="ctr" defTabSz="615526" rtl="0" hangingPunct="0"/>
            <a:r>
              <a:rPr lang="en-US" sz="3270" dirty="0">
                <a:solidFill>
                  <a:srgbClr val="5A5F5E">
                    <a:lumMod val="75000"/>
                  </a:srgbClr>
                </a:solidFill>
                <a:latin typeface="Gill Sans"/>
                <a:cs typeface="Gill Sans"/>
                <a:sym typeface="Gill Sans Light"/>
              </a:rPr>
              <a:t>QB, QD e DIALISADOR</a:t>
            </a:r>
          </a:p>
        </p:txBody>
      </p:sp>
    </p:spTree>
    <p:extLst>
      <p:ext uri="{BB962C8B-B14F-4D97-AF65-F5344CB8AC3E}">
        <p14:creationId xmlns:p14="http://schemas.microsoft.com/office/powerpoint/2010/main" val="4174800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3"/>
          <p:cNvSpPr txBox="1"/>
          <p:nvPr/>
        </p:nvSpPr>
        <p:spPr>
          <a:xfrm>
            <a:off x="4499486" y="174949"/>
            <a:ext cx="8674471" cy="1339595"/>
          </a:xfrm>
          <a:prstGeom prst="rect">
            <a:avLst/>
          </a:prstGeom>
          <a:noFill/>
        </p:spPr>
        <p:txBody>
          <a:bodyPr wrap="square" lIns="137158" tIns="68579" rIns="137158" bIns="68579" rtlCol="0">
            <a:spAutoFit/>
          </a:bodyPr>
          <a:lstStyle/>
          <a:p>
            <a:pPr algn="ctr" defTabSz="615526" rtl="0" hangingPunct="0"/>
            <a:r>
              <a:rPr lang="en-US" sz="4535" b="1" dirty="0">
                <a:solidFill>
                  <a:srgbClr val="340053"/>
                </a:solidFill>
                <a:latin typeface="Gill Sans"/>
                <a:cs typeface="Gill Sans"/>
                <a:sym typeface="Gill Sans Light"/>
              </a:rPr>
              <a:t>Hemofiltração</a:t>
            </a:r>
          </a:p>
          <a:p>
            <a:pPr algn="ctr" defTabSz="615526" rtl="0" hangingPunct="0"/>
            <a:r>
              <a:rPr lang="en-US" sz="3270" b="1" dirty="0">
                <a:solidFill>
                  <a:srgbClr val="340053"/>
                </a:solidFill>
                <a:latin typeface="Gill Sans"/>
                <a:cs typeface="Gill Sans"/>
                <a:sym typeface="Gill Sans Light"/>
              </a:rPr>
              <a:t>(</a:t>
            </a:r>
            <a:r>
              <a:rPr lang="en-US" sz="3270" b="1" dirty="0" err="1">
                <a:solidFill>
                  <a:srgbClr val="340053"/>
                </a:solidFill>
                <a:latin typeface="Gill Sans"/>
                <a:cs typeface="Gill Sans"/>
                <a:sym typeface="Gill Sans Light"/>
              </a:rPr>
              <a:t>Convecção</a:t>
            </a:r>
            <a:r>
              <a:rPr lang="en-US" sz="3270" b="1" dirty="0">
                <a:solidFill>
                  <a:srgbClr val="340053"/>
                </a:solidFill>
                <a:latin typeface="Gill Sans"/>
                <a:cs typeface="Gill Sans"/>
                <a:sym typeface="Gill Sans Light"/>
              </a:rPr>
              <a:t>)</a:t>
            </a:r>
          </a:p>
        </p:txBody>
      </p:sp>
      <p:pic>
        <p:nvPicPr>
          <p:cNvPr id="6" name="Picture 5" descr="Captura de Tela 2017-06-08 às 11.0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1532" y="2227176"/>
            <a:ext cx="8458200" cy="3409950"/>
          </a:xfrm>
          <a:prstGeom prst="rect">
            <a:avLst/>
          </a:prstGeom>
        </p:spPr>
      </p:pic>
      <p:sp>
        <p:nvSpPr>
          <p:cNvPr id="7" name="TextBox 6"/>
          <p:cNvSpPr txBox="1"/>
          <p:nvPr/>
        </p:nvSpPr>
        <p:spPr>
          <a:xfrm>
            <a:off x="2555269" y="6223620"/>
            <a:ext cx="13211558" cy="2751842"/>
          </a:xfrm>
          <a:prstGeom prst="rect">
            <a:avLst/>
          </a:prstGeom>
          <a:noFill/>
          <a:ln>
            <a:solidFill>
              <a:schemeClr val="tx2"/>
            </a:solidFill>
          </a:ln>
        </p:spPr>
        <p:txBody>
          <a:bodyPr wrap="square" lIns="137158" tIns="68579" rIns="137158" bIns="68579" rtlCol="0">
            <a:spAutoFit/>
          </a:bodyPr>
          <a:lstStyle/>
          <a:p>
            <a:pPr algn="ctr" defTabSz="615526" rtl="0" hangingPunct="0"/>
            <a:r>
              <a:rPr lang="en-US" sz="3902" b="1" dirty="0">
                <a:solidFill>
                  <a:srgbClr val="5A5F5E">
                    <a:lumMod val="75000"/>
                  </a:srgbClr>
                </a:solidFill>
                <a:latin typeface="Gill Sans"/>
                <a:cs typeface="Gill Sans"/>
                <a:sym typeface="Gill Sans Light"/>
              </a:rPr>
              <a:t>CONVECÇÃO</a:t>
            </a:r>
          </a:p>
          <a:p>
            <a:pPr algn="ctr" defTabSz="615526" rtl="0" hangingPunct="0"/>
            <a:r>
              <a:rPr lang="en-US" sz="3270" dirty="0">
                <a:solidFill>
                  <a:srgbClr val="5A5F5E">
                    <a:lumMod val="75000"/>
                  </a:srgbClr>
                </a:solidFill>
                <a:latin typeface="Gill Sans"/>
                <a:cs typeface="Gill Sans"/>
                <a:sym typeface="Gill Sans Light"/>
              </a:rPr>
              <a:t>ΔP HIDROSTÁTICA x CARACTERÍSTICA DA MEMBRANA</a:t>
            </a:r>
          </a:p>
          <a:p>
            <a:pPr algn="ctr" defTabSz="615526" rtl="0" hangingPunct="0"/>
            <a:endParaRPr lang="en-US" sz="3270" dirty="0">
              <a:solidFill>
                <a:srgbClr val="5A5F5E">
                  <a:lumMod val="75000"/>
                </a:srgbClr>
              </a:solidFill>
              <a:latin typeface="Gill Sans"/>
              <a:cs typeface="Gill Sans"/>
              <a:sym typeface="Gill Sans Light"/>
            </a:endParaRPr>
          </a:p>
          <a:p>
            <a:pPr algn="ctr" defTabSz="615526" rtl="0" hangingPunct="0"/>
            <a:r>
              <a:rPr lang="en-US" sz="3270" b="1" dirty="0">
                <a:solidFill>
                  <a:srgbClr val="FF0000"/>
                </a:solidFill>
                <a:latin typeface="Gill Sans"/>
                <a:cs typeface="Gill Sans"/>
                <a:sym typeface="Gill Sans Light"/>
              </a:rPr>
              <a:t>COEFICIENTE DE SIEVING</a:t>
            </a:r>
            <a:endParaRPr lang="en-US" sz="3902" b="1" dirty="0">
              <a:solidFill>
                <a:srgbClr val="FF0000"/>
              </a:solidFill>
              <a:latin typeface="Gill Sans"/>
              <a:cs typeface="Gill Sans"/>
              <a:sym typeface="Gill Sans Light"/>
            </a:endParaRPr>
          </a:p>
          <a:p>
            <a:pPr algn="ctr" defTabSz="615526" rtl="0" hangingPunct="0"/>
            <a:r>
              <a:rPr lang="en-US" sz="3270" dirty="0">
                <a:solidFill>
                  <a:srgbClr val="5A5F5E">
                    <a:lumMod val="75000"/>
                  </a:srgbClr>
                </a:solidFill>
                <a:latin typeface="Gill Sans"/>
                <a:cs typeface="Gill Sans"/>
                <a:sym typeface="Gill Sans Light"/>
              </a:rPr>
              <a:t>S = C</a:t>
            </a:r>
            <a:r>
              <a:rPr lang="en-US" sz="3270" baseline="-25000" dirty="0">
                <a:solidFill>
                  <a:srgbClr val="5A5F5E">
                    <a:lumMod val="75000"/>
                  </a:srgbClr>
                </a:solidFill>
                <a:latin typeface="Gill Sans"/>
                <a:cs typeface="Gill Sans"/>
                <a:sym typeface="Gill Sans Light"/>
              </a:rPr>
              <a:t>F</a:t>
            </a:r>
            <a:r>
              <a:rPr lang="en-US" sz="3270" dirty="0">
                <a:solidFill>
                  <a:srgbClr val="5A5F5E">
                    <a:lumMod val="75000"/>
                  </a:srgbClr>
                </a:solidFill>
                <a:latin typeface="Gill Sans"/>
                <a:cs typeface="Gill Sans"/>
                <a:sym typeface="Gill Sans Light"/>
              </a:rPr>
              <a:t> / C</a:t>
            </a:r>
            <a:r>
              <a:rPr lang="en-US" sz="3270" baseline="-25000" dirty="0">
                <a:solidFill>
                  <a:srgbClr val="5A5F5E">
                    <a:lumMod val="75000"/>
                  </a:srgbClr>
                </a:solidFill>
                <a:latin typeface="Gill Sans"/>
                <a:cs typeface="Gill Sans"/>
                <a:sym typeface="Gill Sans Light"/>
              </a:rPr>
              <a:t>P</a:t>
            </a:r>
            <a:endParaRPr lang="en-US" sz="3270" dirty="0">
              <a:solidFill>
                <a:srgbClr val="5A5F5E">
                  <a:lumMod val="75000"/>
                </a:srgbClr>
              </a:solidFill>
              <a:latin typeface="Gill Sans"/>
              <a:cs typeface="Gill Sans"/>
              <a:sym typeface="Gill Sans Light"/>
            </a:endParaRPr>
          </a:p>
        </p:txBody>
      </p:sp>
    </p:spTree>
    <p:extLst>
      <p:ext uri="{BB962C8B-B14F-4D97-AF65-F5344CB8AC3E}">
        <p14:creationId xmlns:p14="http://schemas.microsoft.com/office/powerpoint/2010/main" val="41733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ctrTitle"/>
          </p:nvPr>
        </p:nvSpPr>
        <p:spPr>
          <a:xfrm>
            <a:off x="2661045" y="3816584"/>
            <a:ext cx="12965907" cy="3415607"/>
          </a:xfrm>
          <a:prstGeom prst="rect">
            <a:avLst/>
          </a:prstGeom>
        </p:spPr>
        <p:txBody>
          <a:bodyPr>
            <a:normAutofit/>
          </a:bodyPr>
          <a:lstStyle/>
          <a:p>
            <a:br>
              <a:rPr lang="x-none" sz="5801"/>
            </a:br>
            <a:endParaRPr sz="5801" dirty="0">
              <a:solidFill>
                <a:schemeClr val="accent5"/>
              </a:solidFill>
            </a:endParaRPr>
          </a:p>
        </p:txBody>
      </p:sp>
      <p:sp>
        <p:nvSpPr>
          <p:cNvPr id="9" name="Shape 135">
            <a:extLst>
              <a:ext uri="{FF2B5EF4-FFF2-40B4-BE49-F238E27FC236}">
                <a16:creationId xmlns:a16="http://schemas.microsoft.com/office/drawing/2014/main" id="{678D4DF9-E25E-BD47-B2F5-5936AA9EA1E4}"/>
              </a:ext>
            </a:extLst>
          </p:cNvPr>
          <p:cNvSpPr txBox="1">
            <a:spLocks/>
          </p:cNvSpPr>
          <p:nvPr/>
        </p:nvSpPr>
        <p:spPr>
          <a:xfrm>
            <a:off x="1928860" y="-131925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r>
              <a:rPr lang="pt-BR" sz="5000" b="1" u="none" dirty="0">
                <a:solidFill>
                  <a:srgbClr val="008000"/>
                </a:solidFill>
                <a:latin typeface="+mj-lt"/>
              </a:rPr>
              <a:t>Funções do rim </a:t>
            </a:r>
          </a:p>
        </p:txBody>
      </p:sp>
      <p:pic>
        <p:nvPicPr>
          <p:cNvPr id="5" name="Picture 4">
            <a:extLst>
              <a:ext uri="{FF2B5EF4-FFF2-40B4-BE49-F238E27FC236}">
                <a16:creationId xmlns:a16="http://schemas.microsoft.com/office/drawing/2014/main" id="{913B3D30-D3C0-6B4F-800E-8FE845676DA7}"/>
              </a:ext>
            </a:extLst>
          </p:cNvPr>
          <p:cNvPicPr>
            <a:picLocks noChangeAspect="1"/>
          </p:cNvPicPr>
          <p:nvPr/>
        </p:nvPicPr>
        <p:blipFill>
          <a:blip r:embed="rId2"/>
          <a:stretch>
            <a:fillRect/>
          </a:stretch>
        </p:blipFill>
        <p:spPr>
          <a:xfrm>
            <a:off x="1295400" y="3206706"/>
            <a:ext cx="7391400" cy="5033672"/>
          </a:xfrm>
          <a:prstGeom prst="rect">
            <a:avLst/>
          </a:prstGeom>
        </p:spPr>
      </p:pic>
      <p:sp>
        <p:nvSpPr>
          <p:cNvPr id="6" name="TextBox 6">
            <a:extLst>
              <a:ext uri="{FF2B5EF4-FFF2-40B4-BE49-F238E27FC236}">
                <a16:creationId xmlns:a16="http://schemas.microsoft.com/office/drawing/2014/main" id="{72D2535D-39BA-224F-B05E-8235F5EA0011}"/>
              </a:ext>
            </a:extLst>
          </p:cNvPr>
          <p:cNvSpPr txBox="1"/>
          <p:nvPr/>
        </p:nvSpPr>
        <p:spPr>
          <a:xfrm>
            <a:off x="9753602" y="2476500"/>
            <a:ext cx="7543800" cy="6494085"/>
          </a:xfrm>
          <a:prstGeom prst="rect">
            <a:avLst/>
          </a:prstGeom>
          <a:noFill/>
          <a:ln>
            <a:solidFill>
              <a:schemeClr val="tx2">
                <a:lumMod val="75000"/>
              </a:schemeClr>
            </a:solidFill>
          </a:ln>
        </p:spPr>
        <p:txBody>
          <a:bodyPr wrap="square" rtlCol="0">
            <a:spAutoFit/>
          </a:bodyPr>
          <a:lstStyle/>
          <a:p>
            <a:r>
              <a:rPr lang="en-US" sz="2600" b="1" dirty="0">
                <a:latin typeface="+mn-lt"/>
              </a:rPr>
              <a:t>1. MANUTENÇÃO DA COMPOSIÇÃO CORPORAL</a:t>
            </a:r>
          </a:p>
          <a:p>
            <a:pPr marL="285750" indent="-285750">
              <a:buFont typeface="Wingdings" charset="0"/>
              <a:buChar char="à"/>
            </a:pPr>
            <a:r>
              <a:rPr lang="en-US" sz="2600" dirty="0" err="1">
                <a:latin typeface="+mn-lt"/>
              </a:rPr>
              <a:t>controle</a:t>
            </a:r>
            <a:r>
              <a:rPr lang="en-US" sz="2600" dirty="0">
                <a:latin typeface="+mn-lt"/>
              </a:rPr>
              <a:t> da </a:t>
            </a:r>
            <a:r>
              <a:rPr lang="en-US" sz="2600" dirty="0" err="1">
                <a:latin typeface="+mn-lt"/>
              </a:rPr>
              <a:t>volemia</a:t>
            </a:r>
            <a:r>
              <a:rPr lang="en-US" sz="2600" dirty="0">
                <a:latin typeface="+mn-lt"/>
              </a:rPr>
              <a:t>, </a:t>
            </a:r>
            <a:r>
              <a:rPr lang="en-US" sz="2600" dirty="0" err="1">
                <a:latin typeface="+mn-lt"/>
              </a:rPr>
              <a:t>osmolalidade</a:t>
            </a:r>
            <a:r>
              <a:rPr lang="en-US" sz="2600" dirty="0">
                <a:latin typeface="+mn-lt"/>
              </a:rPr>
              <a:t>, </a:t>
            </a:r>
            <a:r>
              <a:rPr lang="en-US" sz="2600" dirty="0" err="1">
                <a:latin typeface="+mn-lt"/>
              </a:rPr>
              <a:t>eletrólitos</a:t>
            </a:r>
            <a:r>
              <a:rPr lang="en-US" sz="2600" dirty="0">
                <a:latin typeface="+mn-lt"/>
              </a:rPr>
              <a:t>, </a:t>
            </a:r>
            <a:r>
              <a:rPr lang="en-US" sz="2600" dirty="0" err="1">
                <a:latin typeface="+mn-lt"/>
              </a:rPr>
              <a:t>balanço</a:t>
            </a:r>
            <a:r>
              <a:rPr lang="en-US" sz="2600" dirty="0">
                <a:latin typeface="+mn-lt"/>
              </a:rPr>
              <a:t> </a:t>
            </a:r>
            <a:r>
              <a:rPr lang="en-US" sz="2600" dirty="0" err="1">
                <a:latin typeface="+mn-lt"/>
              </a:rPr>
              <a:t>ácido-básico</a:t>
            </a:r>
            <a:endParaRPr lang="en-US" sz="2600" dirty="0">
              <a:latin typeface="+mn-lt"/>
            </a:endParaRPr>
          </a:p>
          <a:p>
            <a:endParaRPr lang="en-US" sz="2600" dirty="0">
              <a:latin typeface="+mn-lt"/>
            </a:endParaRPr>
          </a:p>
          <a:p>
            <a:r>
              <a:rPr lang="en-US" sz="2600" b="1" dirty="0">
                <a:latin typeface="+mn-lt"/>
              </a:rPr>
              <a:t>2. EXCREÇÃO DE PRODUTOS FINAIS DO METABOLISMO E SUBSTÂNCIAS </a:t>
            </a:r>
          </a:p>
          <a:p>
            <a:pPr marL="285750" indent="-285750">
              <a:buFont typeface="Wingdings" charset="0"/>
              <a:buChar char="à"/>
            </a:pPr>
            <a:r>
              <a:rPr lang="en-US" sz="2600" dirty="0" err="1">
                <a:latin typeface="+mn-lt"/>
                <a:sym typeface="Wingdings"/>
              </a:rPr>
              <a:t>uréia</a:t>
            </a:r>
            <a:r>
              <a:rPr lang="en-US" sz="2600" dirty="0">
                <a:latin typeface="+mn-lt"/>
                <a:sym typeface="Wingdings"/>
              </a:rPr>
              <a:t> e </a:t>
            </a:r>
            <a:r>
              <a:rPr lang="en-US" sz="2600" dirty="0" err="1">
                <a:latin typeface="+mn-lt"/>
                <a:sym typeface="Wingdings"/>
              </a:rPr>
              <a:t>outras</a:t>
            </a:r>
            <a:r>
              <a:rPr lang="en-US" sz="2600" dirty="0">
                <a:latin typeface="+mn-lt"/>
                <a:sym typeface="Wingdings"/>
              </a:rPr>
              <a:t> </a:t>
            </a:r>
            <a:r>
              <a:rPr lang="en-US" sz="2600" dirty="0" err="1">
                <a:latin typeface="+mn-lt"/>
                <a:sym typeface="Wingdings"/>
              </a:rPr>
              <a:t>toxinas</a:t>
            </a:r>
            <a:r>
              <a:rPr lang="en-US" sz="2600" dirty="0">
                <a:latin typeface="+mn-lt"/>
                <a:sym typeface="Wingdings"/>
              </a:rPr>
              <a:t>, </a:t>
            </a:r>
            <a:r>
              <a:rPr lang="en-US" sz="2600" dirty="0" err="1">
                <a:latin typeface="+mn-lt"/>
                <a:sym typeface="Wingdings"/>
              </a:rPr>
              <a:t>drogas</a:t>
            </a:r>
            <a:endParaRPr lang="en-US" sz="2600" dirty="0">
              <a:latin typeface="+mn-lt"/>
              <a:sym typeface="Wingdings"/>
            </a:endParaRPr>
          </a:p>
          <a:p>
            <a:pPr marL="285750" indent="-285750">
              <a:buFont typeface="Wingdings" charset="0"/>
              <a:buChar char="à"/>
            </a:pPr>
            <a:endParaRPr lang="en-US" sz="2600" dirty="0">
              <a:latin typeface="+mn-lt"/>
              <a:sym typeface="Wingdings"/>
            </a:endParaRPr>
          </a:p>
          <a:p>
            <a:r>
              <a:rPr lang="en-US" sz="2600" b="1" dirty="0">
                <a:latin typeface="+mn-lt"/>
                <a:sym typeface="Wingdings"/>
              </a:rPr>
              <a:t>3. PRODUÇÃO E SECREÇÃO DE ENZIMAS/HORMÔNIOS</a:t>
            </a:r>
          </a:p>
          <a:p>
            <a:r>
              <a:rPr lang="en-US" sz="2600" dirty="0">
                <a:latin typeface="+mn-lt"/>
                <a:sym typeface="Wingdings"/>
              </a:rPr>
              <a:t>  </a:t>
            </a:r>
            <a:r>
              <a:rPr lang="en-US" sz="2600" dirty="0" err="1">
                <a:latin typeface="+mn-lt"/>
                <a:sym typeface="Wingdings"/>
              </a:rPr>
              <a:t>produção</a:t>
            </a:r>
            <a:r>
              <a:rPr lang="en-US" sz="2600" dirty="0">
                <a:latin typeface="+mn-lt"/>
                <a:sym typeface="Wingdings"/>
              </a:rPr>
              <a:t> de </a:t>
            </a:r>
            <a:r>
              <a:rPr lang="en-US" sz="2600" dirty="0" err="1">
                <a:latin typeface="+mn-lt"/>
                <a:sym typeface="Wingdings"/>
              </a:rPr>
              <a:t>renina</a:t>
            </a:r>
            <a:r>
              <a:rPr lang="en-US" sz="2600" dirty="0">
                <a:latin typeface="+mn-lt"/>
                <a:sym typeface="Wingdings"/>
              </a:rPr>
              <a:t> </a:t>
            </a:r>
            <a:r>
              <a:rPr lang="en-US" sz="2600" dirty="0" err="1">
                <a:latin typeface="+mn-lt"/>
                <a:sym typeface="Wingdings"/>
              </a:rPr>
              <a:t>para</a:t>
            </a:r>
            <a:r>
              <a:rPr lang="en-US" sz="2600" dirty="0">
                <a:latin typeface="+mn-lt"/>
                <a:sym typeface="Wingdings"/>
              </a:rPr>
              <a:t> o SRA </a:t>
            </a:r>
            <a:r>
              <a:rPr lang="en-US" sz="2600" dirty="0" err="1">
                <a:latin typeface="+mn-lt"/>
                <a:sym typeface="Wingdings"/>
              </a:rPr>
              <a:t>que</a:t>
            </a:r>
            <a:r>
              <a:rPr lang="en-US" sz="2600" dirty="0">
                <a:latin typeface="+mn-lt"/>
                <a:sym typeface="Wingdings"/>
              </a:rPr>
              <a:t> </a:t>
            </a:r>
            <a:r>
              <a:rPr lang="en-US" sz="2600" dirty="0" err="1">
                <a:latin typeface="+mn-lt"/>
                <a:sym typeface="Wingdings"/>
              </a:rPr>
              <a:t>atua</a:t>
            </a:r>
            <a:r>
              <a:rPr lang="en-US" sz="2600" dirty="0">
                <a:latin typeface="+mn-lt"/>
                <a:sym typeface="Wingdings"/>
              </a:rPr>
              <a:t> no </a:t>
            </a:r>
            <a:r>
              <a:rPr lang="en-US" sz="2600" dirty="0" err="1">
                <a:latin typeface="+mn-lt"/>
                <a:sym typeface="Wingdings"/>
              </a:rPr>
              <a:t>controle</a:t>
            </a:r>
            <a:r>
              <a:rPr lang="en-US" sz="2600" dirty="0">
                <a:latin typeface="+mn-lt"/>
                <a:sym typeface="Wingdings"/>
              </a:rPr>
              <a:t> de </a:t>
            </a:r>
            <a:r>
              <a:rPr lang="en-US" sz="2600" dirty="0" err="1">
                <a:latin typeface="+mn-lt"/>
                <a:sym typeface="Wingdings"/>
              </a:rPr>
              <a:t>sal</a:t>
            </a:r>
            <a:r>
              <a:rPr lang="en-US" sz="2600" dirty="0">
                <a:latin typeface="+mn-lt"/>
                <a:sym typeface="Wingdings"/>
              </a:rPr>
              <a:t> e </a:t>
            </a:r>
            <a:r>
              <a:rPr lang="en-US" sz="2600" dirty="0" err="1">
                <a:latin typeface="+mn-lt"/>
                <a:sym typeface="Wingdings"/>
              </a:rPr>
              <a:t>pressão</a:t>
            </a:r>
            <a:r>
              <a:rPr lang="en-US" sz="2600" dirty="0">
                <a:latin typeface="+mn-lt"/>
                <a:sym typeface="Wingdings"/>
              </a:rPr>
              <a:t> arterial</a:t>
            </a:r>
          </a:p>
          <a:p>
            <a:pPr marL="285750" indent="-285750">
              <a:buFont typeface="Wingdings" charset="0"/>
              <a:buChar char="à"/>
            </a:pPr>
            <a:r>
              <a:rPr lang="en-US" sz="2600" dirty="0" err="1">
                <a:latin typeface="+mn-lt"/>
                <a:sym typeface="Wingdings"/>
              </a:rPr>
              <a:t>produção</a:t>
            </a:r>
            <a:r>
              <a:rPr lang="en-US" sz="2600" dirty="0">
                <a:latin typeface="+mn-lt"/>
                <a:sym typeface="Wingdings"/>
              </a:rPr>
              <a:t> de </a:t>
            </a:r>
            <a:r>
              <a:rPr lang="en-US" sz="2600" dirty="0" err="1">
                <a:latin typeface="+mn-lt"/>
                <a:sym typeface="Wingdings"/>
              </a:rPr>
              <a:t>eritropoetina</a:t>
            </a:r>
            <a:r>
              <a:rPr lang="en-US" sz="2600" dirty="0">
                <a:latin typeface="+mn-lt"/>
                <a:sym typeface="Wingdings"/>
              </a:rPr>
              <a:t> </a:t>
            </a:r>
            <a:r>
              <a:rPr lang="en-US" sz="2600" dirty="0" err="1">
                <a:latin typeface="+mn-lt"/>
                <a:sym typeface="Wingdings"/>
              </a:rPr>
              <a:t>para</a:t>
            </a:r>
            <a:r>
              <a:rPr lang="en-US" sz="2600" dirty="0">
                <a:latin typeface="+mn-lt"/>
                <a:sym typeface="Wingdings"/>
              </a:rPr>
              <a:t> a </a:t>
            </a:r>
            <a:r>
              <a:rPr lang="en-US" sz="2600" dirty="0" err="1">
                <a:latin typeface="+mn-lt"/>
                <a:sym typeface="Wingdings"/>
              </a:rPr>
              <a:t>maturação</a:t>
            </a:r>
            <a:r>
              <a:rPr lang="en-US" sz="2600" dirty="0">
                <a:latin typeface="+mn-lt"/>
                <a:sym typeface="Wingdings"/>
              </a:rPr>
              <a:t> dos </a:t>
            </a:r>
            <a:r>
              <a:rPr lang="en-US" sz="2600" dirty="0" err="1">
                <a:latin typeface="+mn-lt"/>
                <a:sym typeface="Wingdings"/>
              </a:rPr>
              <a:t>eritrócitos</a:t>
            </a:r>
            <a:r>
              <a:rPr lang="en-US" sz="2600" dirty="0">
                <a:latin typeface="+mn-lt"/>
                <a:sym typeface="Wingdings"/>
              </a:rPr>
              <a:t> </a:t>
            </a:r>
            <a:r>
              <a:rPr lang="en-US" sz="2600" dirty="0" err="1">
                <a:latin typeface="+mn-lt"/>
                <a:sym typeface="Wingdings"/>
              </a:rPr>
              <a:t>na</a:t>
            </a:r>
            <a:r>
              <a:rPr lang="en-US" sz="2600" dirty="0">
                <a:latin typeface="+mn-lt"/>
                <a:sym typeface="Wingdings"/>
              </a:rPr>
              <a:t> </a:t>
            </a:r>
            <a:r>
              <a:rPr lang="en-US" sz="2600" dirty="0" err="1">
                <a:latin typeface="+mn-lt"/>
                <a:sym typeface="Wingdings"/>
              </a:rPr>
              <a:t>medula</a:t>
            </a:r>
            <a:r>
              <a:rPr lang="en-US" sz="2600" dirty="0">
                <a:latin typeface="+mn-lt"/>
                <a:sym typeface="Wingdings"/>
              </a:rPr>
              <a:t> </a:t>
            </a:r>
            <a:r>
              <a:rPr lang="en-US" sz="2600" dirty="0" err="1">
                <a:latin typeface="+mn-lt"/>
                <a:sym typeface="Wingdings"/>
              </a:rPr>
              <a:t>óssea</a:t>
            </a:r>
            <a:endParaRPr lang="en-US" sz="2600" dirty="0">
              <a:latin typeface="+mn-lt"/>
              <a:sym typeface="Wingdings"/>
            </a:endParaRPr>
          </a:p>
          <a:p>
            <a:pPr marL="285750" indent="-285750">
              <a:buFont typeface="Wingdings" charset="0"/>
              <a:buChar char="à"/>
            </a:pPr>
            <a:r>
              <a:rPr lang="en-US" sz="2600" dirty="0" err="1">
                <a:latin typeface="+mn-lt"/>
              </a:rPr>
              <a:t>ativação</a:t>
            </a:r>
            <a:r>
              <a:rPr lang="en-US" sz="2600" dirty="0">
                <a:latin typeface="+mn-lt"/>
              </a:rPr>
              <a:t> da </a:t>
            </a:r>
            <a:r>
              <a:rPr lang="en-US" sz="2600" dirty="0" err="1">
                <a:latin typeface="+mn-lt"/>
              </a:rPr>
              <a:t>vitamina</a:t>
            </a:r>
            <a:r>
              <a:rPr lang="en-US" sz="2600" dirty="0">
                <a:latin typeface="+mn-lt"/>
              </a:rPr>
              <a:t> D (1,25-Dihidroxivitamina D) </a:t>
            </a:r>
            <a:r>
              <a:rPr lang="en-US" sz="2600" dirty="0" err="1">
                <a:latin typeface="+mn-lt"/>
              </a:rPr>
              <a:t>para</a:t>
            </a:r>
            <a:r>
              <a:rPr lang="en-US" sz="2600" dirty="0">
                <a:latin typeface="+mn-lt"/>
              </a:rPr>
              <a:t> </a:t>
            </a:r>
            <a:r>
              <a:rPr lang="en-US" sz="2600" dirty="0" err="1">
                <a:latin typeface="+mn-lt"/>
              </a:rPr>
              <a:t>regulação</a:t>
            </a:r>
            <a:r>
              <a:rPr lang="en-US" sz="2600" dirty="0">
                <a:latin typeface="+mn-lt"/>
              </a:rPr>
              <a:t> do </a:t>
            </a:r>
            <a:r>
              <a:rPr lang="en-US" sz="2600" dirty="0" err="1">
                <a:latin typeface="+mn-lt"/>
              </a:rPr>
              <a:t>balanço</a:t>
            </a:r>
            <a:r>
              <a:rPr lang="en-US" sz="2600" dirty="0">
                <a:latin typeface="+mn-lt"/>
              </a:rPr>
              <a:t> de </a:t>
            </a:r>
            <a:r>
              <a:rPr lang="en-US" sz="2600" dirty="0" err="1">
                <a:latin typeface="+mn-lt"/>
              </a:rPr>
              <a:t>cálcio</a:t>
            </a:r>
            <a:r>
              <a:rPr lang="en-US" sz="2600" dirty="0">
                <a:latin typeface="+mn-lt"/>
              </a:rPr>
              <a:t> e </a:t>
            </a:r>
            <a:r>
              <a:rPr lang="en-US" sz="2600" dirty="0" err="1">
                <a:latin typeface="+mn-lt"/>
              </a:rPr>
              <a:t>fósforo</a:t>
            </a:r>
            <a:endParaRPr lang="en-US" sz="2600" dirty="0">
              <a:latin typeface="+mn-lt"/>
            </a:endParaRPr>
          </a:p>
        </p:txBody>
      </p:sp>
    </p:spTree>
    <p:extLst>
      <p:ext uri="{BB962C8B-B14F-4D97-AF65-F5344CB8AC3E}">
        <p14:creationId xmlns:p14="http://schemas.microsoft.com/office/powerpoint/2010/main" val="259615574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descr="Sepsis histo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3843" y="663753"/>
            <a:ext cx="12071525" cy="9066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891" name="TextBox 4"/>
          <p:cNvSpPr txBox="1">
            <a:spLocks noChangeArrowheads="1"/>
          </p:cNvSpPr>
          <p:nvPr/>
        </p:nvSpPr>
        <p:spPr bwMode="auto">
          <a:xfrm>
            <a:off x="7860225" y="9816481"/>
            <a:ext cx="8117282" cy="463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37158" tIns="68579" rIns="137158" bIns="68579">
            <a:spAutoFit/>
          </a:bodyPr>
          <a:lstStyle>
            <a:lvl1pPr eaLnBrk="0" hangingPunct="0">
              <a:defRPr sz="2400">
                <a:solidFill>
                  <a:schemeClr val="tx1"/>
                </a:solidFill>
                <a:latin typeface="Calibri" charset="0"/>
                <a:ea typeface="ヒラギノ角ゴ Pro W3" charset="0"/>
                <a:cs typeface="ヒラギノ角ゴ Pro W3" charset="0"/>
              </a:defRPr>
            </a:lvl1pPr>
            <a:lvl2pPr marL="742950" indent="-285750" eaLnBrk="0" hangingPunct="0">
              <a:defRPr sz="2400">
                <a:solidFill>
                  <a:schemeClr val="tx1"/>
                </a:solidFill>
                <a:latin typeface="Calibri" charset="0"/>
                <a:ea typeface="ヒラギノ角ゴ Pro W3" charset="0"/>
                <a:cs typeface="ヒラギノ角ゴ Pro W3" charset="0"/>
              </a:defRPr>
            </a:lvl2pPr>
            <a:lvl3pPr marL="1143000" indent="-228600" eaLnBrk="0" hangingPunct="0">
              <a:defRPr sz="2400">
                <a:solidFill>
                  <a:schemeClr val="tx1"/>
                </a:solidFill>
                <a:latin typeface="Calibri" charset="0"/>
                <a:ea typeface="ヒラギノ角ゴ Pro W3" charset="0"/>
                <a:cs typeface="ヒラギノ角ゴ Pro W3" charset="0"/>
              </a:defRPr>
            </a:lvl3pPr>
            <a:lvl4pPr marL="1600200" indent="-228600" eaLnBrk="0" hangingPunct="0">
              <a:defRPr sz="2400">
                <a:solidFill>
                  <a:schemeClr val="tx1"/>
                </a:solidFill>
                <a:latin typeface="Calibri" charset="0"/>
                <a:ea typeface="ヒラギノ角ゴ Pro W3" charset="0"/>
                <a:cs typeface="ヒラギノ角ゴ Pro W3" charset="0"/>
              </a:defRPr>
            </a:lvl4pPr>
            <a:lvl5pPr marL="2057400" indent="-228600" eaLnBrk="0" hangingPunct="0">
              <a:defRPr sz="2400">
                <a:solidFill>
                  <a:schemeClr val="tx1"/>
                </a:solidFill>
                <a:latin typeface="Calibri"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Calibri" charset="0"/>
                <a:ea typeface="ヒラギノ角ゴ Pro W3" charset="0"/>
                <a:cs typeface="ヒラギノ角ゴ Pro W3" charset="0"/>
              </a:defRPr>
            </a:lvl9pPr>
          </a:lstStyle>
          <a:p>
            <a:pPr algn="r" defTabSz="616156" rtl="0" eaLnBrk="1" hangingPunct="1">
              <a:defRPr/>
            </a:pPr>
            <a:r>
              <a:rPr lang="en-US" sz="2109" i="1" dirty="0" err="1">
                <a:solidFill>
                  <a:srgbClr val="535353"/>
                </a:solidFill>
                <a:latin typeface="Gill Sans"/>
                <a:cs typeface="Gill Sans"/>
                <a:sym typeface="Gill Sans Light"/>
              </a:rPr>
              <a:t>Slesinger</a:t>
            </a:r>
            <a:r>
              <a:rPr lang="en-US" sz="2109" i="1" dirty="0">
                <a:solidFill>
                  <a:srgbClr val="535353"/>
                </a:solidFill>
                <a:latin typeface="Gill Sans"/>
                <a:cs typeface="Gill Sans"/>
                <a:sym typeface="Gill Sans Light"/>
              </a:rPr>
              <a:t> TL &amp; </a:t>
            </a:r>
            <a:r>
              <a:rPr lang="en-US" sz="2109" i="1" dirty="0" err="1">
                <a:solidFill>
                  <a:srgbClr val="535353"/>
                </a:solidFill>
                <a:latin typeface="Gill Sans"/>
                <a:cs typeface="Gill Sans"/>
                <a:sym typeface="Gill Sans Light"/>
              </a:rPr>
              <a:t>Dubensky</a:t>
            </a:r>
            <a:r>
              <a:rPr lang="en-US" sz="2109" i="1" dirty="0">
                <a:solidFill>
                  <a:srgbClr val="535353"/>
                </a:solidFill>
                <a:latin typeface="Gill Sans"/>
                <a:cs typeface="Gill Sans"/>
                <a:sym typeface="Gill Sans Light"/>
              </a:rPr>
              <a:t> L. American College of Emergency Physicians, 2017</a:t>
            </a:r>
          </a:p>
        </p:txBody>
      </p:sp>
      <p:sp>
        <p:nvSpPr>
          <p:cNvPr id="2" name="Right Arrow 1"/>
          <p:cNvSpPr/>
          <p:nvPr/>
        </p:nvSpPr>
        <p:spPr>
          <a:xfrm>
            <a:off x="5686022" y="6280022"/>
            <a:ext cx="10167847" cy="894958"/>
          </a:xfrm>
          <a:prstGeom prst="rightArrow">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algn="ctr" defTabSz="616156" rtl="0" hangingPunct="0">
              <a:defRPr/>
            </a:pPr>
            <a:r>
              <a:rPr lang="en-US" sz="2109" dirty="0">
                <a:solidFill>
                  <a:srgbClr val="FFFFFF"/>
                </a:solidFill>
                <a:latin typeface="Gill Sans Light"/>
                <a:cs typeface="Gill Sans Light"/>
                <a:sym typeface="Gill Sans Light"/>
              </a:rPr>
              <a:t>SLED, CRRT (SCUF, CVVH, CVVHD, CVVHDF, HVHF, HCO, CPFA, TPE, HP, MARS)</a:t>
            </a:r>
          </a:p>
        </p:txBody>
      </p:sp>
      <p:sp>
        <p:nvSpPr>
          <p:cNvPr id="7" name="TextBox 2">
            <a:extLst>
              <a:ext uri="{FF2B5EF4-FFF2-40B4-BE49-F238E27FC236}">
                <a16:creationId xmlns:a16="http://schemas.microsoft.com/office/drawing/2014/main" id="{EBE501D4-4474-7749-A659-BA1A977DFB73}"/>
              </a:ext>
            </a:extLst>
          </p:cNvPr>
          <p:cNvSpPr txBox="1"/>
          <p:nvPr/>
        </p:nvSpPr>
        <p:spPr>
          <a:xfrm>
            <a:off x="5686022" y="6962764"/>
            <a:ext cx="9588836" cy="562622"/>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algn="ctr" defTabSz="616156" rtl="0" hangingPunct="0">
              <a:defRPr/>
            </a:pPr>
            <a:r>
              <a:rPr lang="en-US" sz="2953" b="1" dirty="0">
                <a:solidFill>
                  <a:srgbClr val="FF0000"/>
                </a:solidFill>
                <a:latin typeface="Gill Sans Light"/>
                <a:ea typeface="+mn-ea"/>
                <a:cs typeface="Gill Sans Light"/>
                <a:sym typeface="Gill Sans Light"/>
              </a:rPr>
              <a:t>RENAL REPLACEMENT</a:t>
            </a:r>
            <a:r>
              <a:rPr lang="en-US" sz="2953" b="1" dirty="0">
                <a:solidFill>
                  <a:srgbClr val="FF0000"/>
                </a:solidFill>
                <a:latin typeface="Gill Sans Light"/>
                <a:cs typeface="Gill Sans Light"/>
                <a:sym typeface="Gill Sans Light"/>
              </a:rPr>
              <a:t>/</a:t>
            </a:r>
            <a:r>
              <a:rPr lang="en-US" sz="2953" b="1" dirty="0">
                <a:solidFill>
                  <a:srgbClr val="FF0000"/>
                </a:solidFill>
                <a:latin typeface="Gill Sans Light"/>
                <a:ea typeface="+mn-ea"/>
                <a:cs typeface="Gill Sans Light"/>
                <a:sym typeface="Gill Sans Light"/>
              </a:rPr>
              <a:t>BLOOD PURIFICATION THERAPIES</a:t>
            </a:r>
          </a:p>
        </p:txBody>
      </p:sp>
      <p:sp>
        <p:nvSpPr>
          <p:cNvPr id="4" name="Oval 3">
            <a:extLst>
              <a:ext uri="{FF2B5EF4-FFF2-40B4-BE49-F238E27FC236}">
                <a16:creationId xmlns:a16="http://schemas.microsoft.com/office/drawing/2014/main" id="{810DFC45-7CEE-4D4D-BA1A-E88C9754604A}"/>
              </a:ext>
            </a:extLst>
          </p:cNvPr>
          <p:cNvSpPr/>
          <p:nvPr/>
        </p:nvSpPr>
        <p:spPr>
          <a:xfrm>
            <a:off x="12912328" y="3460008"/>
            <a:ext cx="2160985" cy="973828"/>
          </a:xfrm>
          <a:prstGeom prst="ellipse">
            <a:avLst/>
          </a:prstGeom>
          <a:noFill/>
          <a:ln w="508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algn="ctr" defTabSz="616156" rtl="0" hangingPunct="0">
              <a:defRPr/>
            </a:pPr>
            <a:endParaRPr lang="pt-BR" sz="3797">
              <a:solidFill>
                <a:srgbClr val="FFFFFF"/>
              </a:solidFill>
              <a:latin typeface="Gill Sans Light"/>
              <a:ea typeface="+mn-ea"/>
              <a:cs typeface="Gill Sans Light"/>
              <a:sym typeface="Gill Sans Light"/>
            </a:endParaRPr>
          </a:p>
        </p:txBody>
      </p:sp>
      <p:sp>
        <p:nvSpPr>
          <p:cNvPr id="5" name="Retângulo 4">
            <a:extLst>
              <a:ext uri="{FF2B5EF4-FFF2-40B4-BE49-F238E27FC236}">
                <a16:creationId xmlns:a16="http://schemas.microsoft.com/office/drawing/2014/main" id="{47C80BFC-6B72-F840-8591-07DB297C4BAE}"/>
              </a:ext>
            </a:extLst>
          </p:cNvPr>
          <p:cNvSpPr/>
          <p:nvPr/>
        </p:nvSpPr>
        <p:spPr>
          <a:xfrm>
            <a:off x="2192272" y="322914"/>
            <a:ext cx="13853472" cy="676660"/>
          </a:xfrm>
          <a:prstGeom prst="rect">
            <a:avLst/>
          </a:prstGeom>
        </p:spPr>
        <p:txBody>
          <a:bodyPr wrap="none">
            <a:spAutoFit/>
          </a:bodyPr>
          <a:lstStyle/>
          <a:p>
            <a:pPr algn="ctr" defTabSz="616156" rtl="0" hangingPunct="0">
              <a:defRPr/>
            </a:pPr>
            <a:r>
              <a:rPr lang="pt-PT" sz="3797" b="1" dirty="0">
                <a:solidFill>
                  <a:srgbClr val="002060"/>
                </a:solidFill>
                <a:latin typeface="HelveticaNeue LT 33 ThinEx"/>
                <a:cs typeface="Gill Sans Light"/>
                <a:sym typeface="Gill Sans Light"/>
              </a:rPr>
              <a:t>SEPSE e TERAPIA INTENSIVA: evolução do conhecimento</a:t>
            </a:r>
          </a:p>
        </p:txBody>
      </p:sp>
    </p:spTree>
    <p:extLst>
      <p:ext uri="{BB962C8B-B14F-4D97-AF65-F5344CB8AC3E}">
        <p14:creationId xmlns:p14="http://schemas.microsoft.com/office/powerpoint/2010/main" val="224888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ptura de Tela 2019-03-29 às 15.48.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606" y="2858239"/>
            <a:ext cx="13716000" cy="7387550"/>
          </a:xfrm>
          <a:prstGeom prst="rect">
            <a:avLst/>
          </a:prstGeom>
        </p:spPr>
      </p:pic>
      <p:pic>
        <p:nvPicPr>
          <p:cNvPr id="6" name="Picture 5"/>
          <p:cNvPicPr>
            <a:picLocks noChangeAspect="1"/>
          </p:cNvPicPr>
          <p:nvPr/>
        </p:nvPicPr>
        <p:blipFill>
          <a:blip r:embed="rId3"/>
          <a:stretch>
            <a:fillRect/>
          </a:stretch>
        </p:blipFill>
        <p:spPr>
          <a:xfrm>
            <a:off x="4408438" y="-43977"/>
            <a:ext cx="9482440" cy="3899876"/>
          </a:xfrm>
          <a:prstGeom prst="rect">
            <a:avLst/>
          </a:prstGeom>
        </p:spPr>
      </p:pic>
    </p:spTree>
    <p:extLst>
      <p:ext uri="{BB962C8B-B14F-4D97-AF65-F5344CB8AC3E}">
        <p14:creationId xmlns:p14="http://schemas.microsoft.com/office/powerpoint/2010/main" val="63980453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ctrTitle"/>
          </p:nvPr>
        </p:nvSpPr>
        <p:spPr>
          <a:xfrm>
            <a:off x="2661045" y="3816584"/>
            <a:ext cx="12965907" cy="3415607"/>
          </a:xfrm>
          <a:prstGeom prst="rect">
            <a:avLst/>
          </a:prstGeom>
        </p:spPr>
        <p:txBody>
          <a:bodyPr>
            <a:normAutofit/>
          </a:bodyPr>
          <a:lstStyle/>
          <a:p>
            <a:br>
              <a:rPr lang="x-none" sz="5801"/>
            </a:br>
            <a:endParaRPr sz="5801" dirty="0">
              <a:solidFill>
                <a:schemeClr val="accent5"/>
              </a:solidFill>
            </a:endParaRPr>
          </a:p>
        </p:txBody>
      </p:sp>
      <p:sp>
        <p:nvSpPr>
          <p:cNvPr id="9" name="Shape 135">
            <a:extLst>
              <a:ext uri="{FF2B5EF4-FFF2-40B4-BE49-F238E27FC236}">
                <a16:creationId xmlns:a16="http://schemas.microsoft.com/office/drawing/2014/main" id="{678D4DF9-E25E-BD47-B2F5-5936AA9EA1E4}"/>
              </a:ext>
            </a:extLst>
          </p:cNvPr>
          <p:cNvSpPr txBox="1">
            <a:spLocks/>
          </p:cNvSpPr>
          <p:nvPr/>
        </p:nvSpPr>
        <p:spPr>
          <a:xfrm>
            <a:off x="1928860" y="-77311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marL="0" marR="0" lvl="0" indent="0" algn="ctr" defTabSz="583871" rtl="0" eaLnBrk="1" fontAlgn="auto" latinLnBrk="0" hangingPunct="1">
              <a:lnSpc>
                <a:spcPct val="100000"/>
              </a:lnSpc>
              <a:spcBef>
                <a:spcPts val="0"/>
              </a:spcBef>
              <a:spcAft>
                <a:spcPts val="0"/>
              </a:spcAft>
              <a:buClrTx/>
              <a:buSzTx/>
              <a:buFontTx/>
              <a:buNone/>
              <a:tabLst/>
              <a:defRPr/>
            </a:pPr>
            <a:endPar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endParaRPr>
          </a:p>
          <a:p>
            <a:pPr marL="0" marR="0" lvl="0" indent="0" algn="ctr" defTabSz="583871" rtl="0" eaLnBrk="1" fontAlgn="auto" latinLnBrk="0" hangingPunct="1">
              <a:lnSpc>
                <a:spcPct val="100000"/>
              </a:lnSpc>
              <a:spcBef>
                <a:spcPts val="0"/>
              </a:spcBef>
              <a:spcAft>
                <a:spcPts val="0"/>
              </a:spcAft>
              <a:buClrTx/>
              <a:buSzTx/>
              <a:buFontTx/>
              <a:buNone/>
              <a:tabLst/>
              <a:defRPr/>
            </a:pPr>
            <a:endPar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endParaRPr>
          </a:p>
          <a:p>
            <a:pPr marL="0" marR="0" lvl="0" indent="0" algn="ctr" defTabSz="583871" rtl="0" eaLnBrk="1" fontAlgn="auto" latinLnBrk="0" hangingPunct="1">
              <a:lnSpc>
                <a:spcPct val="100000"/>
              </a:lnSpc>
              <a:spcBef>
                <a:spcPts val="0"/>
              </a:spcBef>
              <a:spcAft>
                <a:spcPts val="0"/>
              </a:spcAft>
              <a:buClrTx/>
              <a:buSzTx/>
              <a:buFontTx/>
              <a:buNone/>
              <a:tabLst/>
              <a:defRPr/>
            </a:pPr>
            <a:r>
              <a:rPr kumimoji="0" lang="pt-BR" sz="5000" b="1" i="0" u="none" strike="noStrike" kern="0" cap="all" spc="0" normalizeH="0" baseline="0" noProof="0" dirty="0">
                <a:ln>
                  <a:noFill/>
                </a:ln>
                <a:solidFill>
                  <a:srgbClr val="008000"/>
                </a:solidFill>
                <a:effectLst/>
                <a:uLnTx/>
                <a:uFillTx/>
                <a:latin typeface="Calibri"/>
                <a:cs typeface="Gill Sans SemiBold"/>
                <a:sym typeface="Gill Sans SemiBold"/>
              </a:rPr>
              <a:t>ira</a:t>
            </a:r>
          </a:p>
          <a:p>
            <a:pPr marL="0" marR="0" lvl="0" indent="0" algn="ctr" defTabSz="583871" rtl="0" eaLnBrk="1" fontAlgn="auto" latinLnBrk="0" hangingPunct="1">
              <a:lnSpc>
                <a:spcPct val="100000"/>
              </a:lnSpc>
              <a:spcBef>
                <a:spcPts val="0"/>
              </a:spcBef>
              <a:spcAft>
                <a:spcPts val="0"/>
              </a:spcAft>
              <a:buClrTx/>
              <a:buSzTx/>
              <a:buFontTx/>
              <a:buNone/>
              <a:tabLst/>
              <a:defRPr/>
            </a:pPr>
            <a:r>
              <a:rPr kumimoji="0" lang="pt-BR" sz="5000" b="1" i="0" u="sng" strike="noStrike" kern="0" cap="all" spc="0" normalizeH="0" baseline="0" noProof="0" dirty="0">
                <a:ln>
                  <a:noFill/>
                </a:ln>
                <a:solidFill>
                  <a:srgbClr val="008000"/>
                </a:solidFill>
                <a:effectLst/>
                <a:uLnTx/>
                <a:uFillTx/>
                <a:latin typeface="Calibri"/>
                <a:cs typeface="Gill Sans SemiBold"/>
                <a:sym typeface="Gill Sans SemiBold"/>
              </a:rPr>
              <a:t>INJÚRIA RENAL AGUDA</a:t>
            </a:r>
          </a:p>
        </p:txBody>
      </p:sp>
      <p:sp>
        <p:nvSpPr>
          <p:cNvPr id="10" name="Rectangle 1">
            <a:extLst>
              <a:ext uri="{FF2B5EF4-FFF2-40B4-BE49-F238E27FC236}">
                <a16:creationId xmlns:a16="http://schemas.microsoft.com/office/drawing/2014/main" id="{958A04EB-3A75-4D41-8113-347ABD9E30F4}"/>
              </a:ext>
            </a:extLst>
          </p:cNvPr>
          <p:cNvSpPr/>
          <p:nvPr/>
        </p:nvSpPr>
        <p:spPr>
          <a:xfrm>
            <a:off x="1524000" y="2552700"/>
            <a:ext cx="12905424" cy="5483419"/>
          </a:xfrm>
          <a:prstGeom prst="rect">
            <a:avLst/>
          </a:prstGeom>
        </p:spPr>
        <p:txBody>
          <a:bodyPr wrap="square" lIns="96390" tIns="48194" rIns="96390" bIns="48194">
            <a:spAutoFit/>
          </a:bodyPr>
          <a:lstStyle/>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prstClr val="white">
                    <a:lumMod val="95000"/>
                  </a:prstClr>
                </a:solidFill>
                <a:effectLst/>
                <a:uLnTx/>
                <a:uFillTx/>
                <a:latin typeface="Calibri"/>
              </a:rPr>
              <a:t>1. CONCEITOS BÁSICOS e DEFINIÇÃO</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prstClr val="white">
                    <a:lumMod val="95000"/>
                  </a:prstClr>
                </a:solidFill>
                <a:effectLst/>
                <a:uLnTx/>
                <a:uFillTx/>
                <a:latin typeface="Calibri"/>
              </a:rPr>
              <a:t>2. DIAGNÓSTICO e “LOCALIZAÇÃO” DA LESÃO/INJÚRIA</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prstClr val="white">
                    <a:lumMod val="95000"/>
                  </a:prstClr>
                </a:solidFill>
                <a:effectLst/>
                <a:uLnTx/>
                <a:uFillTx/>
                <a:latin typeface="Calibri"/>
              </a:rPr>
              <a:t>3. MANEJO GERAL e CAUSAS ESPECÍFICAS</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C00000"/>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chemeClr val="bg1">
                    <a:lumMod val="95000"/>
                  </a:schemeClr>
                </a:solidFill>
                <a:effectLst/>
                <a:uLnTx/>
                <a:uFillTx/>
                <a:latin typeface="Calibri"/>
              </a:rPr>
              <a:t>4. DIALÍSE: CONSIDERAÇÕES e INDICAÇÕES </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prstClr val="white">
                  <a:lumMod val="95000"/>
                </a:prstClr>
              </a:solidFill>
              <a:effectLst/>
              <a:uLnTx/>
              <a:uFillTx/>
              <a:latin typeface="Calibri"/>
            </a:endParaRP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r>
              <a:rPr kumimoji="0" lang="en-US" sz="3500" b="0" i="0" u="none" strike="noStrike" kern="0" cap="none" spc="0" normalizeH="0" baseline="0" noProof="0" dirty="0">
                <a:ln>
                  <a:noFill/>
                </a:ln>
                <a:solidFill>
                  <a:srgbClr val="C00000"/>
                </a:solidFill>
                <a:effectLst/>
                <a:uLnTx/>
                <a:uFillTx/>
                <a:latin typeface="Calibri"/>
              </a:rPr>
              <a:t>5. TERAPIAS EXTRACORPÓREAS DISPONÍVEIS</a:t>
            </a:r>
          </a:p>
          <a:p>
            <a:pPr marL="0" marR="0" lvl="0" indent="0" algn="l" defTabSz="914400" eaLnBrk="1" fontAlgn="auto" latinLnBrk="0" hangingPunct="1">
              <a:lnSpc>
                <a:spcPct val="100000"/>
              </a:lnSpc>
              <a:spcBef>
                <a:spcPts val="0"/>
              </a:spcBef>
              <a:spcAft>
                <a:spcPts val="0"/>
              </a:spcAft>
              <a:buClrTx/>
              <a:buSzTx/>
              <a:buFontTx/>
              <a:buNone/>
              <a:tabLst/>
              <a:defRPr>
                <a:solidFill>
                  <a:srgbClr val="FFFFFF"/>
                </a:solidFill>
              </a:defRPr>
            </a:pPr>
            <a:endParaRPr kumimoji="0" lang="en-US" sz="3500" b="0" i="0" u="none" strike="noStrike" kern="0" cap="none" spc="0" normalizeH="0" baseline="0" noProof="0" dirty="0">
              <a:ln>
                <a:noFill/>
              </a:ln>
              <a:solidFill>
                <a:srgbClr val="FFFFFF"/>
              </a:solidFill>
              <a:effectLst/>
              <a:uLnTx/>
              <a:uFillTx/>
              <a:latin typeface="Calibri"/>
            </a:endParaRPr>
          </a:p>
        </p:txBody>
      </p:sp>
    </p:spTree>
    <p:extLst>
      <p:ext uri="{BB962C8B-B14F-4D97-AF65-F5344CB8AC3E}">
        <p14:creationId xmlns:p14="http://schemas.microsoft.com/office/powerpoint/2010/main" val="237761380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1431" y="740750"/>
            <a:ext cx="13945615" cy="3335141"/>
          </a:xfrm>
          <a:prstGeom prst="rect">
            <a:avLst/>
          </a:prstGeom>
        </p:spPr>
      </p:pic>
      <p:pic>
        <p:nvPicPr>
          <p:cNvPr id="5" name="Picture 4"/>
          <p:cNvPicPr>
            <a:picLocks noChangeAspect="1"/>
          </p:cNvPicPr>
          <p:nvPr/>
        </p:nvPicPr>
        <p:blipFill>
          <a:blip r:embed="rId3"/>
          <a:stretch>
            <a:fillRect/>
          </a:stretch>
        </p:blipFill>
        <p:spPr>
          <a:xfrm>
            <a:off x="2073385" y="3842036"/>
            <a:ext cx="14169333" cy="4704331"/>
          </a:xfrm>
          <a:prstGeom prst="rect">
            <a:avLst/>
          </a:prstGeom>
        </p:spPr>
      </p:pic>
      <p:sp>
        <p:nvSpPr>
          <p:cNvPr id="6" name="Shape 226"/>
          <p:cNvSpPr/>
          <p:nvPr/>
        </p:nvSpPr>
        <p:spPr>
          <a:xfrm>
            <a:off x="11390850" y="9800901"/>
            <a:ext cx="6492345" cy="480744"/>
          </a:xfrm>
          <a:prstGeom prst="rect">
            <a:avLst/>
          </a:prstGeom>
          <a:ln w="12700">
            <a:miter lim="400000"/>
          </a:ln>
          <a:extLst>
            <a:ext uri="{C572A759-6A51-4108-AA02-DFA0A04FC94B}">
              <ma14:wrappingTextBoxFlag xmlns:ma14="http://schemas.microsoft.com/office/mac/drawingml/2011/main" xmlns="" val="1"/>
            </a:ext>
          </a:extLst>
        </p:spPr>
        <p:txBody>
          <a:bodyPr lIns="68540" tIns="68540" rIns="68540" bIns="68540">
            <a:spAutoFit/>
          </a:bodyPr>
          <a:lstStyle>
            <a:lvl1pPr algn="l" defTabSz="1300480">
              <a:defRPr sz="2500" i="1">
                <a:solidFill>
                  <a:srgbClr val="000000"/>
                </a:solidFill>
              </a:defRPr>
            </a:lvl1pPr>
          </a:lstStyle>
          <a:p>
            <a:pPr defTabSz="1371616" rtl="0" hangingPunct="0"/>
            <a:r>
              <a:rPr lang="x-none" sz="2109" dirty="0">
                <a:solidFill>
                  <a:srgbClr val="535353">
                    <a:lumMod val="50000"/>
                  </a:srgbClr>
                </a:solidFill>
                <a:latin typeface="Trebuchet MS" panose="020B0703020202090204" pitchFamily="34" charset="0"/>
                <a:ea typeface="Gill Sans Light"/>
                <a:cs typeface="Gill Sans Light"/>
                <a:sym typeface="Gill Sans Light"/>
              </a:rPr>
              <a:t>JAMA </a:t>
            </a:r>
            <a:r>
              <a:rPr sz="2109" dirty="0">
                <a:solidFill>
                  <a:srgbClr val="535353">
                    <a:lumMod val="50000"/>
                  </a:srgbClr>
                </a:solidFill>
                <a:latin typeface="Trebuchet MS" panose="020B0703020202090204" pitchFamily="34" charset="0"/>
                <a:ea typeface="Gill Sans Light"/>
                <a:cs typeface="Gill Sans Light"/>
                <a:sym typeface="Gill Sans Light"/>
              </a:rPr>
              <a:t>2017,</a:t>
            </a:r>
            <a:r>
              <a:rPr lang="x-none" sz="2109" dirty="0">
                <a:solidFill>
                  <a:srgbClr val="535353">
                    <a:lumMod val="50000"/>
                  </a:srgbClr>
                </a:solidFill>
                <a:latin typeface="Trebuchet MS" panose="020B0703020202090204" pitchFamily="34" charset="0"/>
                <a:ea typeface="Gill Sans Light"/>
                <a:cs typeface="Gill Sans Light"/>
                <a:sym typeface="Gill Sans Light"/>
              </a:rPr>
              <a:t> </a:t>
            </a:r>
            <a:r>
              <a:rPr sz="2109" dirty="0">
                <a:solidFill>
                  <a:srgbClr val="535353">
                    <a:lumMod val="50000"/>
                  </a:srgbClr>
                </a:solidFill>
                <a:latin typeface="Trebuchet MS" panose="020B0703020202090204" pitchFamily="34" charset="0"/>
                <a:ea typeface="Gill Sans Light"/>
                <a:cs typeface="Gill Sans Light"/>
                <a:sym typeface="Gill Sans Light"/>
              </a:rPr>
              <a:t>vol </a:t>
            </a:r>
            <a:r>
              <a:rPr lang="x-none" sz="2109" dirty="0">
                <a:solidFill>
                  <a:srgbClr val="535353">
                    <a:lumMod val="50000"/>
                  </a:srgbClr>
                </a:solidFill>
                <a:latin typeface="Trebuchet MS" panose="020B0703020202090204" pitchFamily="34" charset="0"/>
                <a:ea typeface="Gill Sans Light"/>
                <a:cs typeface="Gill Sans Light"/>
                <a:sym typeface="Gill Sans Light"/>
              </a:rPr>
              <a:t>318 (12):</a:t>
            </a:r>
            <a:r>
              <a:rPr sz="2109" dirty="0">
                <a:solidFill>
                  <a:srgbClr val="535353">
                    <a:lumMod val="50000"/>
                  </a:srgbClr>
                </a:solidFill>
                <a:latin typeface="Trebuchet MS" panose="020B0703020202090204" pitchFamily="34" charset="0"/>
                <a:ea typeface="Gill Sans Light"/>
                <a:cs typeface="Gill Sans Light"/>
                <a:sym typeface="Gill Sans Light"/>
              </a:rPr>
              <a:t>1</a:t>
            </a:r>
            <a:r>
              <a:rPr lang="x-none" sz="2109" dirty="0">
                <a:solidFill>
                  <a:srgbClr val="535353">
                    <a:lumMod val="50000"/>
                  </a:srgbClr>
                </a:solidFill>
                <a:latin typeface="Trebuchet MS" panose="020B0703020202090204" pitchFamily="34" charset="0"/>
                <a:ea typeface="Gill Sans Light"/>
                <a:cs typeface="Gill Sans Light"/>
                <a:sym typeface="Gill Sans Light"/>
              </a:rPr>
              <a:t>105-1106</a:t>
            </a:r>
            <a:endParaRPr sz="2109" dirty="0">
              <a:solidFill>
                <a:srgbClr val="535353">
                  <a:lumMod val="50000"/>
                </a:srgbClr>
              </a:solidFill>
              <a:latin typeface="Trebuchet MS" panose="020B0703020202090204" pitchFamily="34" charset="0"/>
              <a:ea typeface="Gill Sans Light"/>
              <a:cs typeface="Gill Sans Light"/>
              <a:sym typeface="Gill Sans Light"/>
            </a:endParaRPr>
          </a:p>
        </p:txBody>
      </p:sp>
    </p:spTree>
    <p:extLst>
      <p:ext uri="{BB962C8B-B14F-4D97-AF65-F5344CB8AC3E}">
        <p14:creationId xmlns:p14="http://schemas.microsoft.com/office/powerpoint/2010/main" val="3593180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26"/>
          <p:cNvSpPr/>
          <p:nvPr/>
        </p:nvSpPr>
        <p:spPr>
          <a:xfrm>
            <a:off x="11766690" y="9838719"/>
            <a:ext cx="6492345" cy="446459"/>
          </a:xfrm>
          <a:prstGeom prst="rect">
            <a:avLst/>
          </a:prstGeom>
          <a:ln w="12700">
            <a:miter lim="400000"/>
          </a:ln>
          <a:extLst>
            <a:ext uri="{C572A759-6A51-4108-AA02-DFA0A04FC94B}">
              <ma14:wrappingTextBoxFlag xmlns:ma14="http://schemas.microsoft.com/office/mac/drawingml/2011/main" xmlns="" val="1"/>
            </a:ext>
          </a:extLst>
        </p:spPr>
        <p:txBody>
          <a:bodyPr lIns="68540" tIns="68540" rIns="68540" bIns="68540">
            <a:spAutoFit/>
          </a:bodyPr>
          <a:lstStyle>
            <a:lvl1pPr algn="l" defTabSz="1300480">
              <a:defRPr sz="2500" i="1">
                <a:solidFill>
                  <a:srgbClr val="000000"/>
                </a:solidFill>
              </a:defRPr>
            </a:lvl1pPr>
          </a:lstStyle>
          <a:p>
            <a:pPr defTabSz="1371616" rtl="0" hangingPunct="0"/>
            <a:r>
              <a:rPr lang="x-none" sz="1898" dirty="0">
                <a:solidFill>
                  <a:srgbClr val="535353">
                    <a:lumMod val="50000"/>
                  </a:srgbClr>
                </a:solidFill>
                <a:latin typeface="Trebuchet MS" panose="020B0703020202090204" pitchFamily="34" charset="0"/>
                <a:ea typeface="Gill Sans Light"/>
                <a:cs typeface="Gill Sans Light"/>
                <a:sym typeface="Gill Sans Light"/>
              </a:rPr>
              <a:t>ICU Manag &amp; Pract</a:t>
            </a:r>
            <a:r>
              <a:rPr sz="1898" dirty="0">
                <a:solidFill>
                  <a:srgbClr val="535353">
                    <a:lumMod val="50000"/>
                  </a:srgbClr>
                </a:solidFill>
                <a:latin typeface="Trebuchet MS" panose="020B0703020202090204" pitchFamily="34" charset="0"/>
                <a:ea typeface="Gill Sans Light"/>
                <a:cs typeface="Gill Sans Light"/>
                <a:sym typeface="Gill Sans Light"/>
              </a:rPr>
              <a:t>,</a:t>
            </a:r>
            <a:r>
              <a:rPr lang="x-none" sz="1898" dirty="0">
                <a:solidFill>
                  <a:srgbClr val="535353">
                    <a:lumMod val="50000"/>
                  </a:srgbClr>
                </a:solidFill>
                <a:latin typeface="Trebuchet MS" panose="020B0703020202090204" pitchFamily="34" charset="0"/>
                <a:ea typeface="Gill Sans Light"/>
                <a:cs typeface="Gill Sans Light"/>
                <a:sym typeface="Gill Sans Light"/>
              </a:rPr>
              <a:t> </a:t>
            </a:r>
            <a:r>
              <a:rPr sz="1898" dirty="0">
                <a:solidFill>
                  <a:srgbClr val="535353">
                    <a:lumMod val="50000"/>
                  </a:srgbClr>
                </a:solidFill>
                <a:latin typeface="Trebuchet MS" panose="020B0703020202090204" pitchFamily="34" charset="0"/>
                <a:ea typeface="Gill Sans Light"/>
                <a:cs typeface="Gill Sans Light"/>
                <a:sym typeface="Gill Sans Light"/>
              </a:rPr>
              <a:t>vol </a:t>
            </a:r>
            <a:r>
              <a:rPr lang="x-none" sz="1898" dirty="0">
                <a:solidFill>
                  <a:srgbClr val="535353">
                    <a:lumMod val="50000"/>
                  </a:srgbClr>
                </a:solidFill>
                <a:latin typeface="Trebuchet MS" panose="020B0703020202090204" pitchFamily="34" charset="0"/>
                <a:ea typeface="Gill Sans Light"/>
                <a:cs typeface="Gill Sans Light"/>
                <a:sym typeface="Gill Sans Light"/>
              </a:rPr>
              <a:t>18 (1):</a:t>
            </a:r>
            <a:r>
              <a:rPr sz="1898" dirty="0">
                <a:solidFill>
                  <a:srgbClr val="535353">
                    <a:lumMod val="50000"/>
                  </a:srgbClr>
                </a:solidFill>
                <a:latin typeface="Trebuchet MS" panose="020B0703020202090204" pitchFamily="34" charset="0"/>
                <a:ea typeface="Gill Sans Light"/>
                <a:cs typeface="Gill Sans Light"/>
                <a:sym typeface="Gill Sans Light"/>
              </a:rPr>
              <a:t>1</a:t>
            </a:r>
            <a:r>
              <a:rPr lang="x-none" sz="1898" dirty="0">
                <a:solidFill>
                  <a:srgbClr val="535353">
                    <a:lumMod val="50000"/>
                  </a:srgbClr>
                </a:solidFill>
                <a:latin typeface="Trebuchet MS" panose="020B0703020202090204" pitchFamily="34" charset="0"/>
                <a:ea typeface="Gill Sans Light"/>
                <a:cs typeface="Gill Sans Light"/>
                <a:sym typeface="Gill Sans Light"/>
              </a:rPr>
              <a:t>2018</a:t>
            </a:r>
            <a:endParaRPr sz="1898" dirty="0">
              <a:solidFill>
                <a:srgbClr val="535353">
                  <a:lumMod val="50000"/>
                </a:srgbClr>
              </a:solidFill>
              <a:latin typeface="Trebuchet MS" panose="020B0703020202090204" pitchFamily="34" charset="0"/>
              <a:ea typeface="Gill Sans Light"/>
              <a:cs typeface="Gill Sans Light"/>
              <a:sym typeface="Gill Sans Light"/>
            </a:endParaRPr>
          </a:p>
        </p:txBody>
      </p:sp>
      <p:pic>
        <p:nvPicPr>
          <p:cNvPr id="6" name="Picture 5"/>
          <p:cNvPicPr>
            <a:picLocks noChangeAspect="1"/>
          </p:cNvPicPr>
          <p:nvPr/>
        </p:nvPicPr>
        <p:blipFill>
          <a:blip r:embed="rId2"/>
          <a:stretch>
            <a:fillRect/>
          </a:stretch>
        </p:blipFill>
        <p:spPr>
          <a:xfrm>
            <a:off x="5156236" y="-83314"/>
            <a:ext cx="8111043" cy="10324614"/>
          </a:xfrm>
          <a:prstGeom prst="rect">
            <a:avLst/>
          </a:prstGeom>
        </p:spPr>
      </p:pic>
    </p:spTree>
    <p:extLst>
      <p:ext uri="{BB962C8B-B14F-4D97-AF65-F5344CB8AC3E}">
        <p14:creationId xmlns:p14="http://schemas.microsoft.com/office/powerpoint/2010/main" val="3670319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ptura de Tela 2018-11-05 às 15.0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049" y="1733536"/>
            <a:ext cx="6362402" cy="8505527"/>
          </a:xfrm>
          <a:prstGeom prst="rect">
            <a:avLst/>
          </a:prstGeom>
        </p:spPr>
      </p:pic>
      <p:sp>
        <p:nvSpPr>
          <p:cNvPr id="7" name="TextBox 6"/>
          <p:cNvSpPr txBox="1"/>
          <p:nvPr/>
        </p:nvSpPr>
        <p:spPr>
          <a:xfrm>
            <a:off x="2774901" y="-47274"/>
            <a:ext cx="6305550" cy="1850310"/>
          </a:xfrm>
          <a:prstGeom prst="rect">
            <a:avLst/>
          </a:prstGeom>
          <a:noFill/>
        </p:spPr>
        <p:txBody>
          <a:bodyPr wrap="square" lIns="96390" tIns="48194" rIns="96390" bIns="48194" rtlCol="0">
            <a:spAutoFit/>
          </a:bodyPr>
          <a:lstStyle/>
          <a:p>
            <a:pPr algn="ctr" defTabSz="615526" rtl="0" hangingPunct="0"/>
            <a:r>
              <a:rPr lang="en-US" sz="3797" dirty="0">
                <a:solidFill>
                  <a:srgbClr val="800000"/>
                </a:solidFill>
                <a:latin typeface="Gill Sans Light"/>
                <a:cs typeface="Gill Sans Light"/>
                <a:sym typeface="Gill Sans Light"/>
              </a:rPr>
              <a:t>CVVHDF </a:t>
            </a:r>
          </a:p>
          <a:p>
            <a:pPr algn="ctr" defTabSz="615526" rtl="0" hangingPunct="0"/>
            <a:r>
              <a:rPr lang="en-US" sz="3797" dirty="0">
                <a:solidFill>
                  <a:srgbClr val="800000"/>
                </a:solidFill>
                <a:latin typeface="Gill Sans Light"/>
                <a:cs typeface="Gill Sans Light"/>
                <a:sym typeface="Gill Sans Light"/>
              </a:rPr>
              <a:t>+</a:t>
            </a:r>
          </a:p>
          <a:p>
            <a:pPr algn="ctr" defTabSz="615526" rtl="0" hangingPunct="0"/>
            <a:r>
              <a:rPr lang="en-US" sz="3797" dirty="0">
                <a:solidFill>
                  <a:srgbClr val="800000"/>
                </a:solidFill>
                <a:latin typeface="Gill Sans Light"/>
                <a:cs typeface="Gill Sans Light"/>
                <a:sym typeface="Gill Sans Light"/>
              </a:rPr>
              <a:t>VAS (Ventricular Assist Device)</a:t>
            </a:r>
          </a:p>
        </p:txBody>
      </p:sp>
      <p:pic>
        <p:nvPicPr>
          <p:cNvPr id="3" name="Picture 2" descr="Captura de Tela 2018-11-05 às 15.06.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1822" y="1733536"/>
            <a:ext cx="6403507" cy="8505527"/>
          </a:xfrm>
          <a:prstGeom prst="rect">
            <a:avLst/>
          </a:prstGeom>
        </p:spPr>
      </p:pic>
      <p:sp>
        <p:nvSpPr>
          <p:cNvPr id="8" name="TextBox 7"/>
          <p:cNvSpPr txBox="1"/>
          <p:nvPr/>
        </p:nvSpPr>
        <p:spPr>
          <a:xfrm>
            <a:off x="9371822" y="-35355"/>
            <a:ext cx="6305550" cy="1850310"/>
          </a:xfrm>
          <a:prstGeom prst="rect">
            <a:avLst/>
          </a:prstGeom>
          <a:noFill/>
        </p:spPr>
        <p:txBody>
          <a:bodyPr wrap="square" lIns="96390" tIns="48194" rIns="96390" bIns="48194" rtlCol="0">
            <a:spAutoFit/>
          </a:bodyPr>
          <a:lstStyle/>
          <a:p>
            <a:pPr algn="ctr" defTabSz="615526" rtl="0" hangingPunct="0"/>
            <a:r>
              <a:rPr lang="en-US" sz="3797" dirty="0">
                <a:solidFill>
                  <a:srgbClr val="800000"/>
                </a:solidFill>
                <a:latin typeface="Gill Sans Light"/>
                <a:cs typeface="Gill Sans Light"/>
                <a:sym typeface="Gill Sans Light"/>
              </a:rPr>
              <a:t>CVVHDF </a:t>
            </a:r>
          </a:p>
          <a:p>
            <a:pPr algn="ctr" defTabSz="615526" rtl="0" hangingPunct="0"/>
            <a:r>
              <a:rPr lang="en-US" sz="3797" dirty="0">
                <a:solidFill>
                  <a:srgbClr val="800000"/>
                </a:solidFill>
                <a:latin typeface="Gill Sans Light"/>
                <a:cs typeface="Gill Sans Light"/>
                <a:sym typeface="Gill Sans Light"/>
              </a:rPr>
              <a:t>+</a:t>
            </a:r>
          </a:p>
          <a:p>
            <a:pPr algn="ctr" defTabSz="615526" rtl="0" hangingPunct="0"/>
            <a:r>
              <a:rPr lang="en-US" sz="3797" dirty="0" err="1">
                <a:solidFill>
                  <a:srgbClr val="800000"/>
                </a:solidFill>
                <a:latin typeface="Gill Sans Light"/>
                <a:cs typeface="Gill Sans Light"/>
                <a:sym typeface="Gill Sans Light"/>
              </a:rPr>
              <a:t>Hemoperfusion</a:t>
            </a:r>
            <a:r>
              <a:rPr lang="en-US" sz="3797" dirty="0">
                <a:solidFill>
                  <a:srgbClr val="800000"/>
                </a:solidFill>
                <a:latin typeface="Gill Sans Light"/>
                <a:cs typeface="Gill Sans Light"/>
                <a:sym typeface="Gill Sans Light"/>
              </a:rPr>
              <a:t> (Adsorption)</a:t>
            </a:r>
          </a:p>
        </p:txBody>
      </p:sp>
    </p:spTree>
    <p:extLst>
      <p:ext uri="{BB962C8B-B14F-4D97-AF65-F5344CB8AC3E}">
        <p14:creationId xmlns:p14="http://schemas.microsoft.com/office/powerpoint/2010/main" val="17448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ptura de Tela 2018-11-05 às 15.11.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904" y="1403135"/>
            <a:ext cx="11588422" cy="8719840"/>
          </a:xfrm>
          <a:prstGeom prst="rect">
            <a:avLst/>
          </a:prstGeom>
        </p:spPr>
      </p:pic>
      <p:sp>
        <p:nvSpPr>
          <p:cNvPr id="4" name="TextBox 3"/>
          <p:cNvSpPr txBox="1"/>
          <p:nvPr/>
        </p:nvSpPr>
        <p:spPr>
          <a:xfrm>
            <a:off x="3309904" y="0"/>
            <a:ext cx="11588422" cy="1265983"/>
          </a:xfrm>
          <a:prstGeom prst="rect">
            <a:avLst/>
          </a:prstGeom>
          <a:noFill/>
        </p:spPr>
        <p:txBody>
          <a:bodyPr wrap="square" lIns="96390" tIns="48194" rIns="96390" bIns="48194" rtlCol="0">
            <a:spAutoFit/>
          </a:bodyPr>
          <a:lstStyle/>
          <a:p>
            <a:pPr algn="ctr" defTabSz="615526" rtl="0" hangingPunct="0"/>
            <a:r>
              <a:rPr lang="en-US" sz="3797" dirty="0">
                <a:solidFill>
                  <a:srgbClr val="800000"/>
                </a:solidFill>
                <a:latin typeface="Gill Sans Light"/>
                <a:cs typeface="Gill Sans Light"/>
                <a:sym typeface="Gill Sans Light"/>
              </a:rPr>
              <a:t>CVVHDF </a:t>
            </a:r>
            <a:r>
              <a:rPr lang="en-US" sz="3797" dirty="0" err="1">
                <a:solidFill>
                  <a:srgbClr val="800000"/>
                </a:solidFill>
                <a:latin typeface="Gill Sans Light"/>
                <a:cs typeface="Gill Sans Light"/>
                <a:sym typeface="Gill Sans Light"/>
              </a:rPr>
              <a:t>intraoperatória</a:t>
            </a:r>
            <a:endParaRPr lang="en-US" sz="3797" dirty="0">
              <a:solidFill>
                <a:srgbClr val="800000"/>
              </a:solidFill>
              <a:latin typeface="Gill Sans Light"/>
              <a:cs typeface="Gill Sans Light"/>
              <a:sym typeface="Gill Sans Light"/>
            </a:endParaRPr>
          </a:p>
          <a:p>
            <a:pPr algn="ctr" defTabSz="615526" rtl="0" hangingPunct="0"/>
            <a:r>
              <a:rPr lang="en-US" sz="3797" dirty="0">
                <a:solidFill>
                  <a:srgbClr val="800000"/>
                </a:solidFill>
                <a:latin typeface="Gill Sans Light"/>
                <a:cs typeface="Gill Sans Light"/>
                <a:sym typeface="Gill Sans Light"/>
              </a:rPr>
              <a:t>TRANSPLANTE HEPÁTICO</a:t>
            </a:r>
          </a:p>
        </p:txBody>
      </p:sp>
    </p:spTree>
    <p:extLst>
      <p:ext uri="{BB962C8B-B14F-4D97-AF65-F5344CB8AC3E}">
        <p14:creationId xmlns:p14="http://schemas.microsoft.com/office/powerpoint/2010/main" val="651898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Computador em escrivaninha&#10;&#10;Descrição gerada automaticamente com confiança baixa">
            <a:extLst>
              <a:ext uri="{FF2B5EF4-FFF2-40B4-BE49-F238E27FC236}">
                <a16:creationId xmlns:a16="http://schemas.microsoft.com/office/drawing/2014/main" id="{0A4A4C73-9054-864B-A69C-DDBEF487B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485" y="106464"/>
            <a:ext cx="5666665" cy="10074072"/>
          </a:xfrm>
          <a:prstGeom prst="rect">
            <a:avLst/>
          </a:prstGeom>
        </p:spPr>
      </p:pic>
      <p:sp>
        <p:nvSpPr>
          <p:cNvPr id="12" name="TextBox 3">
            <a:extLst>
              <a:ext uri="{FF2B5EF4-FFF2-40B4-BE49-F238E27FC236}">
                <a16:creationId xmlns:a16="http://schemas.microsoft.com/office/drawing/2014/main" id="{60563D80-EA0A-5D4E-9042-7C0FCC523547}"/>
              </a:ext>
            </a:extLst>
          </p:cNvPr>
          <p:cNvSpPr txBox="1"/>
          <p:nvPr/>
        </p:nvSpPr>
        <p:spPr>
          <a:xfrm>
            <a:off x="8815057" y="4440288"/>
            <a:ext cx="5666665" cy="2434636"/>
          </a:xfrm>
          <a:prstGeom prst="rect">
            <a:avLst/>
          </a:prstGeom>
          <a:noFill/>
        </p:spPr>
        <p:txBody>
          <a:bodyPr wrap="square" lIns="96390" tIns="48194" rIns="96390" bIns="48194" rtlCol="0">
            <a:spAutoFit/>
          </a:bodyPr>
          <a:lstStyle/>
          <a:p>
            <a:pPr algn="ctr" defTabSz="615526" rtl="0" hangingPunct="0"/>
            <a:r>
              <a:rPr lang="en-US" sz="3797" dirty="0">
                <a:solidFill>
                  <a:srgbClr val="800000"/>
                </a:solidFill>
                <a:latin typeface="Gill Sans Light"/>
                <a:cs typeface="Gill Sans Light"/>
                <a:sym typeface="Gill Sans Light"/>
              </a:rPr>
              <a:t>CVVHD </a:t>
            </a:r>
            <a:r>
              <a:rPr lang="en-US" sz="3797" dirty="0" err="1">
                <a:solidFill>
                  <a:srgbClr val="800000"/>
                </a:solidFill>
                <a:latin typeface="Gill Sans Light"/>
                <a:cs typeface="Gill Sans Light"/>
                <a:sym typeface="Gill Sans Light"/>
              </a:rPr>
              <a:t>intraoperatória</a:t>
            </a:r>
            <a:r>
              <a:rPr lang="en-US" sz="3797" dirty="0">
                <a:solidFill>
                  <a:srgbClr val="800000"/>
                </a:solidFill>
                <a:latin typeface="Gill Sans Light"/>
                <a:cs typeface="Gill Sans Light"/>
                <a:sym typeface="Gill Sans Light"/>
              </a:rPr>
              <a:t> COM CITRATO </a:t>
            </a:r>
            <a:r>
              <a:rPr lang="en-US" sz="3797" dirty="0" err="1">
                <a:solidFill>
                  <a:srgbClr val="800000"/>
                </a:solidFill>
                <a:latin typeface="Gill Sans Light"/>
                <a:cs typeface="Gill Sans Light"/>
                <a:sym typeface="Gill Sans Light"/>
              </a:rPr>
              <a:t>em</a:t>
            </a:r>
            <a:r>
              <a:rPr lang="en-US" sz="3797" dirty="0">
                <a:solidFill>
                  <a:srgbClr val="800000"/>
                </a:solidFill>
                <a:latin typeface="Gill Sans Light"/>
                <a:cs typeface="Gill Sans Light"/>
                <a:sym typeface="Gill Sans Light"/>
              </a:rPr>
              <a:t> </a:t>
            </a:r>
          </a:p>
          <a:p>
            <a:pPr algn="ctr" defTabSz="615526" rtl="0" hangingPunct="0"/>
            <a:r>
              <a:rPr lang="en-US" sz="3797" dirty="0">
                <a:solidFill>
                  <a:srgbClr val="800000"/>
                </a:solidFill>
                <a:latin typeface="Gill Sans Light"/>
                <a:cs typeface="Gill Sans Light"/>
                <a:sym typeface="Gill Sans Light"/>
              </a:rPr>
              <a:t>TRANSPLANTE HEPÁTICO</a:t>
            </a:r>
          </a:p>
        </p:txBody>
      </p:sp>
    </p:spTree>
    <p:extLst>
      <p:ext uri="{BB962C8B-B14F-4D97-AF65-F5344CB8AC3E}">
        <p14:creationId xmlns:p14="http://schemas.microsoft.com/office/powerpoint/2010/main" val="314620978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96720A3-C36D-4F4D-A7B5-BB027C3D39F9}"/>
              </a:ext>
            </a:extLst>
          </p:cNvPr>
          <p:cNvSpPr/>
          <p:nvPr/>
        </p:nvSpPr>
        <p:spPr>
          <a:xfrm>
            <a:off x="2879305" y="8491872"/>
            <a:ext cx="5994487" cy="1154162"/>
          </a:xfrm>
          <a:prstGeom prst="rect">
            <a:avLst/>
          </a:prstGeom>
        </p:spPr>
        <p:txBody>
          <a:bodyPr wrap="square">
            <a:spAutoFit/>
          </a:bodyPr>
          <a:lstStyle/>
          <a:p>
            <a:pPr algn="just" defTabSz="1371595" rtl="0"/>
            <a:r>
              <a:rPr lang="pt-BR" sz="3450" kern="1200" dirty="0">
                <a:solidFill>
                  <a:srgbClr val="C00000"/>
                </a:solidFill>
                <a:latin typeface="Calibri" panose="020F0502020204030204" pitchFamily="34" charset="0"/>
                <a:cs typeface="Calibri" panose="020F0502020204030204" pitchFamily="34" charset="0"/>
                <a:sym typeface="Gill Sans Light"/>
              </a:rPr>
              <a:t>LINHA ARTERIAL (CRRT) </a:t>
            </a:r>
            <a:r>
              <a:rPr lang="pt-BR" sz="3450" kern="1200" dirty="0">
                <a:solidFill>
                  <a:srgbClr val="535353"/>
                </a:solidFill>
                <a:latin typeface="Calibri" panose="020F0502020204030204" pitchFamily="34" charset="0"/>
                <a:cs typeface="Calibri" panose="020F0502020204030204" pitchFamily="34" charset="0"/>
                <a:sym typeface="Wingdings" pitchFamily="2" charset="2"/>
              </a:rPr>
              <a:t> </a:t>
            </a:r>
          </a:p>
          <a:p>
            <a:pPr algn="just" defTabSz="1371595" rtl="0"/>
            <a:r>
              <a:rPr lang="pt-BR" sz="3450" kern="1200" dirty="0">
                <a:solidFill>
                  <a:srgbClr val="535353"/>
                </a:solidFill>
                <a:latin typeface="Calibri" panose="020F0502020204030204" pitchFamily="34" charset="0"/>
                <a:cs typeface="Calibri" panose="020F0502020204030204" pitchFamily="34" charset="0"/>
                <a:sym typeface="Wingdings" pitchFamily="2" charset="2"/>
              </a:rPr>
              <a:t>PRÉ-BOMBA (ECMO)</a:t>
            </a:r>
            <a:endParaRPr lang="pt-BR" sz="3450" kern="1200" dirty="0">
              <a:solidFill>
                <a:srgbClr val="535353"/>
              </a:solidFill>
              <a:latin typeface="Calibri" panose="020F0502020204030204" pitchFamily="34" charset="0"/>
              <a:cs typeface="Calibri" panose="020F0502020204030204" pitchFamily="34" charset="0"/>
              <a:sym typeface="Gill Sans Light"/>
            </a:endParaRPr>
          </a:p>
        </p:txBody>
      </p:sp>
      <p:sp>
        <p:nvSpPr>
          <p:cNvPr id="10" name="Retângulo 9">
            <a:extLst>
              <a:ext uri="{FF2B5EF4-FFF2-40B4-BE49-F238E27FC236}">
                <a16:creationId xmlns:a16="http://schemas.microsoft.com/office/drawing/2014/main" id="{D8C3B807-3AC1-7D44-ADD1-28A1E5066A20}"/>
              </a:ext>
            </a:extLst>
          </p:cNvPr>
          <p:cNvSpPr/>
          <p:nvPr/>
        </p:nvSpPr>
        <p:spPr>
          <a:xfrm>
            <a:off x="10094640" y="8481760"/>
            <a:ext cx="5994487" cy="1154162"/>
          </a:xfrm>
          <a:prstGeom prst="rect">
            <a:avLst/>
          </a:prstGeom>
        </p:spPr>
        <p:txBody>
          <a:bodyPr wrap="square">
            <a:spAutoFit/>
          </a:bodyPr>
          <a:lstStyle/>
          <a:p>
            <a:pPr algn="just" defTabSz="1371595" rtl="0"/>
            <a:r>
              <a:rPr lang="pt-BR" sz="3450" kern="1200" dirty="0">
                <a:solidFill>
                  <a:srgbClr val="C00000"/>
                </a:solidFill>
                <a:latin typeface="Calibri" panose="020F0502020204030204" pitchFamily="34" charset="0"/>
                <a:cs typeface="Calibri" panose="020F0502020204030204" pitchFamily="34" charset="0"/>
                <a:sym typeface="Gill Sans Light"/>
              </a:rPr>
              <a:t>LINHA VENOSA (CRRT) </a:t>
            </a:r>
            <a:r>
              <a:rPr lang="pt-BR" sz="3450" kern="1200" dirty="0">
                <a:solidFill>
                  <a:srgbClr val="535353"/>
                </a:solidFill>
                <a:latin typeface="Calibri" panose="020F0502020204030204" pitchFamily="34" charset="0"/>
                <a:cs typeface="Calibri" panose="020F0502020204030204" pitchFamily="34" charset="0"/>
                <a:sym typeface="Wingdings" pitchFamily="2" charset="2"/>
              </a:rPr>
              <a:t> </a:t>
            </a:r>
          </a:p>
          <a:p>
            <a:pPr algn="just" defTabSz="1371595" rtl="0"/>
            <a:r>
              <a:rPr lang="pt-BR" sz="3450" kern="1200" dirty="0">
                <a:solidFill>
                  <a:srgbClr val="535353"/>
                </a:solidFill>
                <a:latin typeface="Calibri" panose="020F0502020204030204" pitchFamily="34" charset="0"/>
                <a:cs typeface="Calibri" panose="020F0502020204030204" pitchFamily="34" charset="0"/>
                <a:sym typeface="Wingdings" pitchFamily="2" charset="2"/>
              </a:rPr>
              <a:t>PÓS- BOMBA (ECMO)</a:t>
            </a:r>
            <a:endParaRPr lang="pt-BR" sz="3450" kern="1200" dirty="0">
              <a:solidFill>
                <a:srgbClr val="535353"/>
              </a:solidFill>
              <a:latin typeface="Calibri" panose="020F0502020204030204" pitchFamily="34" charset="0"/>
              <a:cs typeface="Calibri" panose="020F0502020204030204" pitchFamily="34" charset="0"/>
              <a:sym typeface="Gill Sans Light"/>
            </a:endParaRPr>
          </a:p>
        </p:txBody>
      </p:sp>
      <p:pic>
        <p:nvPicPr>
          <p:cNvPr id="12" name="Imagem 11" descr="Uma imagem contendo no interior, pessoa, mulher, mesa&#10;&#10;Descrição gerada automaticamente">
            <a:extLst>
              <a:ext uri="{FF2B5EF4-FFF2-40B4-BE49-F238E27FC236}">
                <a16:creationId xmlns:a16="http://schemas.microsoft.com/office/drawing/2014/main" id="{6D6E3607-F956-D844-8B63-2F9E66BA5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733" y="868216"/>
            <a:ext cx="4864347" cy="7519764"/>
          </a:xfrm>
          <a:prstGeom prst="rect">
            <a:avLst/>
          </a:prstGeom>
        </p:spPr>
      </p:pic>
      <p:pic>
        <p:nvPicPr>
          <p:cNvPr id="14" name="Imagem 13" descr="Pessoa sentada em uma cadeira&#10;&#10;Descrição gerada automaticamente com confiança baixa">
            <a:extLst>
              <a:ext uri="{FF2B5EF4-FFF2-40B4-BE49-F238E27FC236}">
                <a16:creationId xmlns:a16="http://schemas.microsoft.com/office/drawing/2014/main" id="{D0291BDC-85E2-BE46-A1A6-856460A90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6109" y="760204"/>
            <a:ext cx="4926520" cy="7627776"/>
          </a:xfrm>
          <a:prstGeom prst="rect">
            <a:avLst/>
          </a:prstGeom>
        </p:spPr>
      </p:pic>
      <p:sp>
        <p:nvSpPr>
          <p:cNvPr id="7" name="TextBox 6">
            <a:extLst>
              <a:ext uri="{FF2B5EF4-FFF2-40B4-BE49-F238E27FC236}">
                <a16:creationId xmlns:a16="http://schemas.microsoft.com/office/drawing/2014/main" id="{8E3CECC7-31DE-8D46-9F2C-DC536AE6D4AE}"/>
              </a:ext>
            </a:extLst>
          </p:cNvPr>
          <p:cNvSpPr txBox="1"/>
          <p:nvPr/>
        </p:nvSpPr>
        <p:spPr>
          <a:xfrm>
            <a:off x="5423879" y="78581"/>
            <a:ext cx="6305550" cy="681656"/>
          </a:xfrm>
          <a:prstGeom prst="rect">
            <a:avLst/>
          </a:prstGeom>
          <a:noFill/>
        </p:spPr>
        <p:txBody>
          <a:bodyPr wrap="square" lIns="96390" tIns="48194" rIns="96390" bIns="48194" rtlCol="0">
            <a:spAutoFit/>
          </a:bodyPr>
          <a:lstStyle/>
          <a:p>
            <a:pPr algn="ctr" defTabSz="615526" rtl="0" hangingPunct="0"/>
            <a:r>
              <a:rPr lang="en-US" sz="3797" dirty="0">
                <a:solidFill>
                  <a:srgbClr val="800000"/>
                </a:solidFill>
                <a:latin typeface="Gill Sans Light"/>
                <a:cs typeface="Gill Sans Light"/>
                <a:sym typeface="Gill Sans Light"/>
              </a:rPr>
              <a:t>CVVHD + ECMO</a:t>
            </a:r>
          </a:p>
        </p:txBody>
      </p:sp>
    </p:spTree>
    <p:extLst>
      <p:ext uri="{BB962C8B-B14F-4D97-AF65-F5344CB8AC3E}">
        <p14:creationId xmlns:p14="http://schemas.microsoft.com/office/powerpoint/2010/main" val="283385279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796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93332" y="1075663"/>
            <a:ext cx="5214361" cy="9211338"/>
          </a:xfrm>
          <a:prstGeom prst="rect">
            <a:avLst/>
          </a:prstGeom>
        </p:spPr>
      </p:pic>
      <p:sp>
        <p:nvSpPr>
          <p:cNvPr id="5" name="TextBox 4"/>
          <p:cNvSpPr txBox="1"/>
          <p:nvPr/>
        </p:nvSpPr>
        <p:spPr>
          <a:xfrm>
            <a:off x="6310239" y="199160"/>
            <a:ext cx="6305550" cy="681656"/>
          </a:xfrm>
          <a:prstGeom prst="rect">
            <a:avLst/>
          </a:prstGeom>
          <a:noFill/>
        </p:spPr>
        <p:txBody>
          <a:bodyPr wrap="square" lIns="96390" tIns="48194" rIns="96390" bIns="48194" rtlCol="0">
            <a:spAutoFit/>
          </a:bodyPr>
          <a:lstStyle/>
          <a:p>
            <a:pPr algn="ctr" defTabSz="615526" rtl="0" hangingPunct="0"/>
            <a:r>
              <a:rPr lang="en-US" sz="3797" dirty="0">
                <a:solidFill>
                  <a:srgbClr val="800000"/>
                </a:solidFill>
                <a:latin typeface="Gill Sans Light"/>
                <a:cs typeface="Gill Sans Light"/>
                <a:sym typeface="Gill Sans Light"/>
              </a:rPr>
              <a:t>CVVHDF + MARS </a:t>
            </a:r>
          </a:p>
        </p:txBody>
      </p:sp>
    </p:spTree>
    <p:extLst>
      <p:ext uri="{BB962C8B-B14F-4D97-AF65-F5344CB8AC3E}">
        <p14:creationId xmlns:p14="http://schemas.microsoft.com/office/powerpoint/2010/main" val="24978463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5">
            <a:extLst>
              <a:ext uri="{FF2B5EF4-FFF2-40B4-BE49-F238E27FC236}">
                <a16:creationId xmlns:a16="http://schemas.microsoft.com/office/drawing/2014/main" id="{53E3C21B-7FAC-4244-8CE7-31DB0AF3BBBA}"/>
              </a:ext>
            </a:extLst>
          </p:cNvPr>
          <p:cNvSpPr txBox="1">
            <a:spLocks/>
          </p:cNvSpPr>
          <p:nvPr/>
        </p:nvSpPr>
        <p:spPr>
          <a:xfrm>
            <a:off x="1928860" y="-131925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r>
              <a:rPr lang="pt-BR" sz="5000" b="1" u="none" dirty="0">
                <a:solidFill>
                  <a:srgbClr val="008000"/>
                </a:solidFill>
                <a:latin typeface="+mj-lt"/>
              </a:rPr>
              <a:t>NÉFRON E GLOMÉRULO </a:t>
            </a:r>
          </a:p>
        </p:txBody>
      </p:sp>
      <p:pic>
        <p:nvPicPr>
          <p:cNvPr id="5" name="Picture 4">
            <a:extLst>
              <a:ext uri="{FF2B5EF4-FFF2-40B4-BE49-F238E27FC236}">
                <a16:creationId xmlns:a16="http://schemas.microsoft.com/office/drawing/2014/main" id="{A0A09702-604B-3B40-80F8-CF272A27085E}"/>
              </a:ext>
            </a:extLst>
          </p:cNvPr>
          <p:cNvPicPr>
            <a:picLocks noChangeAspect="1"/>
          </p:cNvPicPr>
          <p:nvPr/>
        </p:nvPicPr>
        <p:blipFill>
          <a:blip r:embed="rId2"/>
          <a:stretch>
            <a:fillRect/>
          </a:stretch>
        </p:blipFill>
        <p:spPr>
          <a:xfrm>
            <a:off x="2220212" y="1497930"/>
            <a:ext cx="6477000" cy="8522370"/>
          </a:xfrm>
          <a:prstGeom prst="rect">
            <a:avLst/>
          </a:prstGeom>
        </p:spPr>
      </p:pic>
      <p:pic>
        <p:nvPicPr>
          <p:cNvPr id="6" name="Picture 5">
            <a:extLst>
              <a:ext uri="{FF2B5EF4-FFF2-40B4-BE49-F238E27FC236}">
                <a16:creationId xmlns:a16="http://schemas.microsoft.com/office/drawing/2014/main" id="{BBD2EBF1-FFA7-D746-88FE-2FB0BE1A65BA}"/>
              </a:ext>
            </a:extLst>
          </p:cNvPr>
          <p:cNvPicPr>
            <a:picLocks noChangeAspect="1"/>
          </p:cNvPicPr>
          <p:nvPr/>
        </p:nvPicPr>
        <p:blipFill>
          <a:blip r:embed="rId3"/>
          <a:stretch>
            <a:fillRect/>
          </a:stretch>
        </p:blipFill>
        <p:spPr>
          <a:xfrm>
            <a:off x="10623172" y="1497930"/>
            <a:ext cx="5735964" cy="4301974"/>
          </a:xfrm>
          <a:prstGeom prst="rect">
            <a:avLst/>
          </a:prstGeom>
        </p:spPr>
      </p:pic>
      <p:pic>
        <p:nvPicPr>
          <p:cNvPr id="7" name="Picture 6" descr="Captura de Tela 2017-02-18 às 21.21.58.png">
            <a:extLst>
              <a:ext uri="{FF2B5EF4-FFF2-40B4-BE49-F238E27FC236}">
                <a16:creationId xmlns:a16="http://schemas.microsoft.com/office/drawing/2014/main" id="{17E0D859-622C-A342-8748-6F7901127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5829300"/>
            <a:ext cx="6268169" cy="4301975"/>
          </a:xfrm>
          <a:prstGeom prst="rect">
            <a:avLst/>
          </a:prstGeom>
        </p:spPr>
      </p:pic>
    </p:spTree>
    <p:extLst>
      <p:ext uri="{BB962C8B-B14F-4D97-AF65-F5344CB8AC3E}">
        <p14:creationId xmlns:p14="http://schemas.microsoft.com/office/powerpoint/2010/main" val="13392303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ppt_x</p:attrName>
                                        </p:attrNameLst>
                                      </p:cBhvr>
                                      <p:tavLst>
                                        <p:tav tm="0">
                                          <p:val>
                                            <p:strVal val="#ppt_x+#ppt_w*1.125000"/>
                                          </p:val>
                                        </p:tav>
                                        <p:tav tm="100000">
                                          <p:val>
                                            <p:strVal val="#ppt_x"/>
                                          </p:val>
                                        </p:tav>
                                      </p:tavLst>
                                    </p:anim>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18288000" cy="10287000"/>
            <a:chOff x="0" y="1"/>
            <a:chExt cx="18288000" cy="10287000"/>
          </a:xfrm>
        </p:grpSpPr>
        <p:pic>
          <p:nvPicPr>
            <p:cNvPr id="3" name="object 3"/>
            <p:cNvPicPr/>
            <p:nvPr/>
          </p:nvPicPr>
          <p:blipFill>
            <a:blip r:embed="rId2" cstate="print"/>
            <a:stretch>
              <a:fillRect/>
            </a:stretch>
          </p:blipFill>
          <p:spPr>
            <a:xfrm>
              <a:off x="731061" y="1"/>
              <a:ext cx="17556936" cy="10286999"/>
            </a:xfrm>
            <a:prstGeom prst="rect">
              <a:avLst/>
            </a:prstGeom>
          </p:spPr>
        </p:pic>
        <p:pic>
          <p:nvPicPr>
            <p:cNvPr id="4" name="object 4"/>
            <p:cNvPicPr/>
            <p:nvPr/>
          </p:nvPicPr>
          <p:blipFill>
            <a:blip r:embed="rId3" cstate="print"/>
            <a:stretch>
              <a:fillRect/>
            </a:stretch>
          </p:blipFill>
          <p:spPr>
            <a:xfrm>
              <a:off x="13084985" y="6740495"/>
              <a:ext cx="4571999" cy="3546504"/>
            </a:xfrm>
            <a:prstGeom prst="rect">
              <a:avLst/>
            </a:prstGeom>
          </p:spPr>
        </p:pic>
        <p:pic>
          <p:nvPicPr>
            <p:cNvPr id="5" name="object 5"/>
            <p:cNvPicPr/>
            <p:nvPr/>
          </p:nvPicPr>
          <p:blipFill>
            <a:blip r:embed="rId4" cstate="print"/>
            <a:stretch>
              <a:fillRect/>
            </a:stretch>
          </p:blipFill>
          <p:spPr>
            <a:xfrm>
              <a:off x="1034764" y="188047"/>
              <a:ext cx="2308280" cy="1927606"/>
            </a:xfrm>
            <a:prstGeom prst="rect">
              <a:avLst/>
            </a:prstGeom>
          </p:spPr>
        </p:pic>
        <p:pic>
          <p:nvPicPr>
            <p:cNvPr id="6" name="object 6"/>
            <p:cNvPicPr/>
            <p:nvPr/>
          </p:nvPicPr>
          <p:blipFill>
            <a:blip r:embed="rId5" cstate="print"/>
            <a:stretch>
              <a:fillRect/>
            </a:stretch>
          </p:blipFill>
          <p:spPr>
            <a:xfrm>
              <a:off x="9910886" y="8174402"/>
              <a:ext cx="2308175" cy="1927833"/>
            </a:xfrm>
            <a:prstGeom prst="rect">
              <a:avLst/>
            </a:prstGeom>
          </p:spPr>
        </p:pic>
        <p:sp>
          <p:nvSpPr>
            <p:cNvPr id="7" name="object 7"/>
            <p:cNvSpPr/>
            <p:nvPr/>
          </p:nvSpPr>
          <p:spPr>
            <a:xfrm>
              <a:off x="13679796" y="1"/>
              <a:ext cx="4608830" cy="4597400"/>
            </a:xfrm>
            <a:custGeom>
              <a:avLst/>
              <a:gdLst/>
              <a:ahLst/>
              <a:cxnLst/>
              <a:rect l="l" t="t" r="r" b="b"/>
              <a:pathLst>
                <a:path w="4608830" h="4597400">
                  <a:moveTo>
                    <a:pt x="0" y="0"/>
                  </a:moveTo>
                  <a:lnTo>
                    <a:pt x="4608203" y="0"/>
                  </a:lnTo>
                  <a:lnTo>
                    <a:pt x="4608203" y="4597112"/>
                  </a:lnTo>
                  <a:lnTo>
                    <a:pt x="0" y="0"/>
                  </a:lnTo>
                  <a:close/>
                </a:path>
              </a:pathLst>
            </a:custGeom>
            <a:solidFill>
              <a:srgbClr val="66BE44"/>
            </a:solidFill>
          </p:spPr>
          <p:txBody>
            <a:bodyPr wrap="square" lIns="0" tIns="0" rIns="0" bIns="0" rtlCol="0"/>
            <a:lstStyle/>
            <a:p>
              <a:endParaRPr/>
            </a:p>
          </p:txBody>
        </p:sp>
        <p:sp>
          <p:nvSpPr>
            <p:cNvPr id="8" name="object 8"/>
            <p:cNvSpPr/>
            <p:nvPr/>
          </p:nvSpPr>
          <p:spPr>
            <a:xfrm>
              <a:off x="13293628" y="491892"/>
              <a:ext cx="4445000" cy="4445000"/>
            </a:xfrm>
            <a:custGeom>
              <a:avLst/>
              <a:gdLst/>
              <a:ahLst/>
              <a:cxnLst/>
              <a:rect l="l" t="t" r="r" b="b"/>
              <a:pathLst>
                <a:path w="4445000" h="4445000">
                  <a:moveTo>
                    <a:pt x="4444426" y="4444426"/>
                  </a:moveTo>
                  <a:lnTo>
                    <a:pt x="4251334" y="4440328"/>
                  </a:lnTo>
                  <a:lnTo>
                    <a:pt x="4060373" y="4428144"/>
                  </a:lnTo>
                  <a:lnTo>
                    <a:pt x="3871707" y="4408040"/>
                  </a:lnTo>
                  <a:lnTo>
                    <a:pt x="3685501" y="4380180"/>
                  </a:lnTo>
                  <a:lnTo>
                    <a:pt x="3501922" y="4344732"/>
                  </a:lnTo>
                  <a:lnTo>
                    <a:pt x="3321135" y="4301859"/>
                  </a:lnTo>
                  <a:lnTo>
                    <a:pt x="3143306" y="4251727"/>
                  </a:lnTo>
                  <a:lnTo>
                    <a:pt x="2968598" y="4194503"/>
                  </a:lnTo>
                  <a:lnTo>
                    <a:pt x="2797179" y="4130350"/>
                  </a:lnTo>
                  <a:lnTo>
                    <a:pt x="2587781" y="4040669"/>
                  </a:lnTo>
                  <a:lnTo>
                    <a:pt x="2384103" y="3940746"/>
                  </a:lnTo>
                  <a:lnTo>
                    <a:pt x="2186466" y="3830902"/>
                  </a:lnTo>
                  <a:lnTo>
                    <a:pt x="1995196" y="3711462"/>
                  </a:lnTo>
                  <a:lnTo>
                    <a:pt x="1810614" y="3582748"/>
                  </a:lnTo>
                  <a:lnTo>
                    <a:pt x="1633043" y="3445083"/>
                  </a:lnTo>
                  <a:lnTo>
                    <a:pt x="1462808" y="3298791"/>
                  </a:lnTo>
                  <a:lnTo>
                    <a:pt x="1300231" y="3144195"/>
                  </a:lnTo>
                  <a:lnTo>
                    <a:pt x="1145634" y="2981617"/>
                  </a:lnTo>
                  <a:lnTo>
                    <a:pt x="999342" y="2811382"/>
                  </a:lnTo>
                  <a:lnTo>
                    <a:pt x="861678" y="2633812"/>
                  </a:lnTo>
                  <a:lnTo>
                    <a:pt x="732964" y="2449230"/>
                  </a:lnTo>
                  <a:lnTo>
                    <a:pt x="613523" y="2257959"/>
                  </a:lnTo>
                  <a:lnTo>
                    <a:pt x="503680" y="2060323"/>
                  </a:lnTo>
                  <a:lnTo>
                    <a:pt x="403756" y="1856644"/>
                  </a:lnTo>
                  <a:lnTo>
                    <a:pt x="314075" y="1647246"/>
                  </a:lnTo>
                  <a:lnTo>
                    <a:pt x="249923" y="1475827"/>
                  </a:lnTo>
                  <a:lnTo>
                    <a:pt x="192698" y="1301120"/>
                  </a:lnTo>
                  <a:lnTo>
                    <a:pt x="142567" y="1123290"/>
                  </a:lnTo>
                  <a:lnTo>
                    <a:pt x="99694" y="942503"/>
                  </a:lnTo>
                  <a:lnTo>
                    <a:pt x="64245" y="758924"/>
                  </a:lnTo>
                  <a:lnTo>
                    <a:pt x="36386" y="572719"/>
                  </a:lnTo>
                  <a:lnTo>
                    <a:pt x="16281" y="384053"/>
                  </a:lnTo>
                  <a:lnTo>
                    <a:pt x="4098" y="193091"/>
                  </a:lnTo>
                  <a:lnTo>
                    <a:pt x="0" y="0"/>
                  </a:lnTo>
                  <a:lnTo>
                    <a:pt x="4444426" y="0"/>
                  </a:lnTo>
                  <a:lnTo>
                    <a:pt x="4444426" y="4444426"/>
                  </a:lnTo>
                  <a:close/>
                </a:path>
              </a:pathLst>
            </a:custGeom>
            <a:solidFill>
              <a:srgbClr val="FFFFFF"/>
            </a:solidFill>
          </p:spPr>
          <p:txBody>
            <a:bodyPr wrap="square" lIns="0" tIns="0" rIns="0" bIns="0" rtlCol="0"/>
            <a:lstStyle/>
            <a:p>
              <a:endParaRPr/>
            </a:p>
          </p:txBody>
        </p:sp>
        <p:sp>
          <p:nvSpPr>
            <p:cNvPr id="9" name="object 9"/>
            <p:cNvSpPr/>
            <p:nvPr/>
          </p:nvSpPr>
          <p:spPr>
            <a:xfrm>
              <a:off x="14097649" y="1"/>
              <a:ext cx="4190365" cy="4127500"/>
            </a:xfrm>
            <a:custGeom>
              <a:avLst/>
              <a:gdLst/>
              <a:ahLst/>
              <a:cxnLst/>
              <a:rect l="l" t="t" r="r" b="b"/>
              <a:pathLst>
                <a:path w="4190365" h="4127500">
                  <a:moveTo>
                    <a:pt x="4190348" y="4127500"/>
                  </a:moveTo>
                  <a:lnTo>
                    <a:pt x="4098701" y="4127500"/>
                  </a:lnTo>
                  <a:lnTo>
                    <a:pt x="4050830" y="4114800"/>
                  </a:lnTo>
                  <a:lnTo>
                    <a:pt x="3955533" y="4114800"/>
                  </a:lnTo>
                  <a:lnTo>
                    <a:pt x="3908111" y="4102100"/>
                  </a:lnTo>
                  <a:lnTo>
                    <a:pt x="3860844" y="4102100"/>
                  </a:lnTo>
                  <a:lnTo>
                    <a:pt x="3813734" y="4089400"/>
                  </a:lnTo>
                  <a:lnTo>
                    <a:pt x="3766784" y="4089400"/>
                  </a:lnTo>
                  <a:lnTo>
                    <a:pt x="3719997" y="4076700"/>
                  </a:lnTo>
                  <a:lnTo>
                    <a:pt x="3673375" y="4076700"/>
                  </a:lnTo>
                  <a:lnTo>
                    <a:pt x="3580637" y="4051300"/>
                  </a:lnTo>
                  <a:lnTo>
                    <a:pt x="3534527" y="4051300"/>
                  </a:lnTo>
                  <a:lnTo>
                    <a:pt x="3306659" y="3987800"/>
                  </a:lnTo>
                  <a:lnTo>
                    <a:pt x="3261641" y="3987800"/>
                  </a:lnTo>
                  <a:lnTo>
                    <a:pt x="3127745" y="3949700"/>
                  </a:lnTo>
                  <a:lnTo>
                    <a:pt x="3083508" y="3924300"/>
                  </a:lnTo>
                  <a:lnTo>
                    <a:pt x="2908602" y="3873500"/>
                  </a:lnTo>
                  <a:lnTo>
                    <a:pt x="2865399" y="3848100"/>
                  </a:lnTo>
                  <a:lnTo>
                    <a:pt x="2737089" y="3810000"/>
                  </a:lnTo>
                  <a:lnTo>
                    <a:pt x="2694761" y="3784600"/>
                  </a:lnTo>
                  <a:lnTo>
                    <a:pt x="2652658" y="3771900"/>
                  </a:lnTo>
                  <a:lnTo>
                    <a:pt x="2610783" y="3746500"/>
                  </a:lnTo>
                  <a:lnTo>
                    <a:pt x="2569138" y="3733800"/>
                  </a:lnTo>
                  <a:lnTo>
                    <a:pt x="2527726" y="3708400"/>
                  </a:lnTo>
                  <a:lnTo>
                    <a:pt x="2486550" y="3695700"/>
                  </a:lnTo>
                  <a:lnTo>
                    <a:pt x="2404914" y="3644900"/>
                  </a:lnTo>
                  <a:lnTo>
                    <a:pt x="2364461" y="3632200"/>
                  </a:lnTo>
                  <a:lnTo>
                    <a:pt x="2284294" y="3581400"/>
                  </a:lnTo>
                  <a:lnTo>
                    <a:pt x="2244586" y="3568700"/>
                  </a:lnTo>
                  <a:lnTo>
                    <a:pt x="2205131" y="3543300"/>
                  </a:lnTo>
                  <a:lnTo>
                    <a:pt x="2049905" y="3441700"/>
                  </a:lnTo>
                  <a:lnTo>
                    <a:pt x="2011760" y="3429000"/>
                  </a:lnTo>
                  <a:lnTo>
                    <a:pt x="1898950" y="3352800"/>
                  </a:lnTo>
                  <a:lnTo>
                    <a:pt x="1861898" y="3314700"/>
                  </a:lnTo>
                  <a:lnTo>
                    <a:pt x="1752431" y="3238500"/>
                  </a:lnTo>
                  <a:lnTo>
                    <a:pt x="1645554" y="3162300"/>
                  </a:lnTo>
                  <a:lnTo>
                    <a:pt x="1610516" y="3124200"/>
                  </a:lnTo>
                  <a:lnTo>
                    <a:pt x="1541338" y="3073400"/>
                  </a:lnTo>
                  <a:lnTo>
                    <a:pt x="1507202" y="3035300"/>
                  </a:lnTo>
                  <a:lnTo>
                    <a:pt x="1439852" y="2984500"/>
                  </a:lnTo>
                  <a:lnTo>
                    <a:pt x="1406642" y="2946400"/>
                  </a:lnTo>
                  <a:lnTo>
                    <a:pt x="1373746" y="2921000"/>
                  </a:lnTo>
                  <a:lnTo>
                    <a:pt x="1341167" y="2882900"/>
                  </a:lnTo>
                  <a:lnTo>
                    <a:pt x="1308906" y="2857500"/>
                  </a:lnTo>
                  <a:lnTo>
                    <a:pt x="1276967" y="2819400"/>
                  </a:lnTo>
                  <a:lnTo>
                    <a:pt x="1245353" y="2794000"/>
                  </a:lnTo>
                  <a:lnTo>
                    <a:pt x="1214065" y="2755900"/>
                  </a:lnTo>
                  <a:lnTo>
                    <a:pt x="1183107" y="2730500"/>
                  </a:lnTo>
                  <a:lnTo>
                    <a:pt x="1152481" y="2692400"/>
                  </a:lnTo>
                  <a:lnTo>
                    <a:pt x="1122189" y="2654300"/>
                  </a:lnTo>
                  <a:lnTo>
                    <a:pt x="1092235" y="2628900"/>
                  </a:lnTo>
                  <a:lnTo>
                    <a:pt x="1062621" y="2590800"/>
                  </a:lnTo>
                  <a:lnTo>
                    <a:pt x="1033349" y="2552700"/>
                  </a:lnTo>
                  <a:lnTo>
                    <a:pt x="1004423" y="2527300"/>
                  </a:lnTo>
                  <a:lnTo>
                    <a:pt x="975844" y="2489200"/>
                  </a:lnTo>
                  <a:lnTo>
                    <a:pt x="947615" y="2451100"/>
                  </a:lnTo>
                  <a:lnTo>
                    <a:pt x="919740" y="2413000"/>
                  </a:lnTo>
                  <a:lnTo>
                    <a:pt x="892220" y="2374900"/>
                  </a:lnTo>
                  <a:lnTo>
                    <a:pt x="865058" y="2349500"/>
                  </a:lnTo>
                  <a:lnTo>
                    <a:pt x="838257" y="2311400"/>
                  </a:lnTo>
                  <a:lnTo>
                    <a:pt x="811819" y="2273300"/>
                  </a:lnTo>
                  <a:lnTo>
                    <a:pt x="785747" y="2235200"/>
                  </a:lnTo>
                  <a:lnTo>
                    <a:pt x="760044" y="2197100"/>
                  </a:lnTo>
                  <a:lnTo>
                    <a:pt x="734712" y="2159000"/>
                  </a:lnTo>
                  <a:lnTo>
                    <a:pt x="709754" y="2120900"/>
                  </a:lnTo>
                  <a:lnTo>
                    <a:pt x="685172" y="2082800"/>
                  </a:lnTo>
                  <a:lnTo>
                    <a:pt x="660970" y="2044700"/>
                  </a:lnTo>
                  <a:lnTo>
                    <a:pt x="637148" y="2006600"/>
                  </a:lnTo>
                  <a:lnTo>
                    <a:pt x="613712" y="1968500"/>
                  </a:lnTo>
                  <a:lnTo>
                    <a:pt x="590662" y="1930400"/>
                  </a:lnTo>
                  <a:lnTo>
                    <a:pt x="568001" y="1892300"/>
                  </a:lnTo>
                  <a:lnTo>
                    <a:pt x="545732" y="1841500"/>
                  </a:lnTo>
                  <a:lnTo>
                    <a:pt x="523859" y="1803400"/>
                  </a:lnTo>
                  <a:lnTo>
                    <a:pt x="502382" y="1765300"/>
                  </a:lnTo>
                  <a:lnTo>
                    <a:pt x="481305" y="1727200"/>
                  </a:lnTo>
                  <a:lnTo>
                    <a:pt x="460631" y="1689100"/>
                  </a:lnTo>
                  <a:lnTo>
                    <a:pt x="440362" y="1651000"/>
                  </a:lnTo>
                  <a:lnTo>
                    <a:pt x="420501" y="1600200"/>
                  </a:lnTo>
                  <a:lnTo>
                    <a:pt x="401050" y="1562100"/>
                  </a:lnTo>
                  <a:lnTo>
                    <a:pt x="382011" y="1524000"/>
                  </a:lnTo>
                  <a:lnTo>
                    <a:pt x="363389" y="1473200"/>
                  </a:lnTo>
                  <a:lnTo>
                    <a:pt x="345184" y="1435100"/>
                  </a:lnTo>
                  <a:lnTo>
                    <a:pt x="327401" y="1397000"/>
                  </a:lnTo>
                  <a:lnTo>
                    <a:pt x="310040" y="1346200"/>
                  </a:lnTo>
                  <a:lnTo>
                    <a:pt x="293106" y="1308100"/>
                  </a:lnTo>
                  <a:lnTo>
                    <a:pt x="276600" y="1270000"/>
                  </a:lnTo>
                  <a:lnTo>
                    <a:pt x="260525" y="1219200"/>
                  </a:lnTo>
                  <a:lnTo>
                    <a:pt x="244884" y="1181100"/>
                  </a:lnTo>
                  <a:lnTo>
                    <a:pt x="229680" y="1130300"/>
                  </a:lnTo>
                  <a:lnTo>
                    <a:pt x="214914" y="1092200"/>
                  </a:lnTo>
                  <a:lnTo>
                    <a:pt x="200590" y="1041400"/>
                  </a:lnTo>
                  <a:lnTo>
                    <a:pt x="186711" y="1003300"/>
                  </a:lnTo>
                  <a:lnTo>
                    <a:pt x="173278" y="952500"/>
                  </a:lnTo>
                  <a:lnTo>
                    <a:pt x="160294" y="914400"/>
                  </a:lnTo>
                  <a:lnTo>
                    <a:pt x="147763" y="863600"/>
                  </a:lnTo>
                  <a:lnTo>
                    <a:pt x="135686" y="825500"/>
                  </a:lnTo>
                  <a:lnTo>
                    <a:pt x="124067" y="774700"/>
                  </a:lnTo>
                  <a:lnTo>
                    <a:pt x="112907" y="736600"/>
                  </a:lnTo>
                  <a:lnTo>
                    <a:pt x="102210" y="685800"/>
                  </a:lnTo>
                  <a:lnTo>
                    <a:pt x="91978" y="635000"/>
                  </a:lnTo>
                  <a:lnTo>
                    <a:pt x="82213" y="596900"/>
                  </a:lnTo>
                  <a:lnTo>
                    <a:pt x="72919" y="546100"/>
                  </a:lnTo>
                  <a:lnTo>
                    <a:pt x="64098" y="495300"/>
                  </a:lnTo>
                  <a:lnTo>
                    <a:pt x="55752" y="457200"/>
                  </a:lnTo>
                  <a:lnTo>
                    <a:pt x="47885" y="406400"/>
                  </a:lnTo>
                  <a:lnTo>
                    <a:pt x="40498" y="355600"/>
                  </a:lnTo>
                  <a:lnTo>
                    <a:pt x="33594" y="317500"/>
                  </a:lnTo>
                  <a:lnTo>
                    <a:pt x="27177" y="266700"/>
                  </a:lnTo>
                  <a:lnTo>
                    <a:pt x="21248" y="215900"/>
                  </a:lnTo>
                  <a:lnTo>
                    <a:pt x="15810" y="177800"/>
                  </a:lnTo>
                  <a:lnTo>
                    <a:pt x="10866" y="127000"/>
                  </a:lnTo>
                  <a:lnTo>
                    <a:pt x="6418" y="76200"/>
                  </a:lnTo>
                  <a:lnTo>
                    <a:pt x="2469" y="25400"/>
                  </a:lnTo>
                  <a:lnTo>
                    <a:pt x="0" y="0"/>
                  </a:lnTo>
                  <a:lnTo>
                    <a:pt x="195294" y="0"/>
                  </a:lnTo>
                  <a:lnTo>
                    <a:pt x="197556" y="25400"/>
                  </a:lnTo>
                  <a:lnTo>
                    <a:pt x="201514" y="76200"/>
                  </a:lnTo>
                  <a:lnTo>
                    <a:pt x="206000" y="127000"/>
                  </a:lnTo>
                  <a:lnTo>
                    <a:pt x="211011" y="165100"/>
                  </a:lnTo>
                  <a:lnTo>
                    <a:pt x="216546" y="215900"/>
                  </a:lnTo>
                  <a:lnTo>
                    <a:pt x="222599" y="266700"/>
                  </a:lnTo>
                  <a:lnTo>
                    <a:pt x="229170" y="317500"/>
                  </a:lnTo>
                  <a:lnTo>
                    <a:pt x="236254" y="355600"/>
                  </a:lnTo>
                  <a:lnTo>
                    <a:pt x="243850" y="406400"/>
                  </a:lnTo>
                  <a:lnTo>
                    <a:pt x="251953" y="457200"/>
                  </a:lnTo>
                  <a:lnTo>
                    <a:pt x="260562" y="495300"/>
                  </a:lnTo>
                  <a:lnTo>
                    <a:pt x="269674" y="546100"/>
                  </a:lnTo>
                  <a:lnTo>
                    <a:pt x="279284" y="596900"/>
                  </a:lnTo>
                  <a:lnTo>
                    <a:pt x="289392" y="635000"/>
                  </a:lnTo>
                  <a:lnTo>
                    <a:pt x="299992" y="685800"/>
                  </a:lnTo>
                  <a:lnTo>
                    <a:pt x="311084" y="723900"/>
                  </a:lnTo>
                  <a:lnTo>
                    <a:pt x="322664" y="774700"/>
                  </a:lnTo>
                  <a:lnTo>
                    <a:pt x="334729" y="825500"/>
                  </a:lnTo>
                  <a:lnTo>
                    <a:pt x="347276" y="863600"/>
                  </a:lnTo>
                  <a:lnTo>
                    <a:pt x="360302" y="914400"/>
                  </a:lnTo>
                  <a:lnTo>
                    <a:pt x="373804" y="952500"/>
                  </a:lnTo>
                  <a:lnTo>
                    <a:pt x="387780" y="1003300"/>
                  </a:lnTo>
                  <a:lnTo>
                    <a:pt x="402227" y="1041400"/>
                  </a:lnTo>
                  <a:lnTo>
                    <a:pt x="417141" y="1092200"/>
                  </a:lnTo>
                  <a:lnTo>
                    <a:pt x="432520" y="1130300"/>
                  </a:lnTo>
                  <a:lnTo>
                    <a:pt x="448361" y="1168400"/>
                  </a:lnTo>
                  <a:lnTo>
                    <a:pt x="464661" y="1219200"/>
                  </a:lnTo>
                  <a:lnTo>
                    <a:pt x="481418" y="1257300"/>
                  </a:lnTo>
                  <a:lnTo>
                    <a:pt x="498627" y="1308100"/>
                  </a:lnTo>
                  <a:lnTo>
                    <a:pt x="516287" y="1346200"/>
                  </a:lnTo>
                  <a:lnTo>
                    <a:pt x="534395" y="1384300"/>
                  </a:lnTo>
                  <a:lnTo>
                    <a:pt x="552947" y="1435100"/>
                  </a:lnTo>
                  <a:lnTo>
                    <a:pt x="571940" y="1473200"/>
                  </a:lnTo>
                  <a:lnTo>
                    <a:pt x="591373" y="1511300"/>
                  </a:lnTo>
                  <a:lnTo>
                    <a:pt x="611242" y="1549400"/>
                  </a:lnTo>
                  <a:lnTo>
                    <a:pt x="631543" y="1600200"/>
                  </a:lnTo>
                  <a:lnTo>
                    <a:pt x="652275" y="1638300"/>
                  </a:lnTo>
                  <a:lnTo>
                    <a:pt x="673434" y="1676400"/>
                  </a:lnTo>
                  <a:lnTo>
                    <a:pt x="695018" y="1714500"/>
                  </a:lnTo>
                  <a:lnTo>
                    <a:pt x="717023" y="1752600"/>
                  </a:lnTo>
                  <a:lnTo>
                    <a:pt x="739446" y="1803400"/>
                  </a:lnTo>
                  <a:lnTo>
                    <a:pt x="762286" y="1841500"/>
                  </a:lnTo>
                  <a:lnTo>
                    <a:pt x="785538" y="1879600"/>
                  </a:lnTo>
                  <a:lnTo>
                    <a:pt x="809200" y="1917700"/>
                  </a:lnTo>
                  <a:lnTo>
                    <a:pt x="833269" y="1955800"/>
                  </a:lnTo>
                  <a:lnTo>
                    <a:pt x="857743" y="1993900"/>
                  </a:lnTo>
                  <a:lnTo>
                    <a:pt x="882618" y="2032000"/>
                  </a:lnTo>
                  <a:lnTo>
                    <a:pt x="907891" y="2070100"/>
                  </a:lnTo>
                  <a:lnTo>
                    <a:pt x="933560" y="2108200"/>
                  </a:lnTo>
                  <a:lnTo>
                    <a:pt x="959621" y="2146300"/>
                  </a:lnTo>
                  <a:lnTo>
                    <a:pt x="986072" y="2184400"/>
                  </a:lnTo>
                  <a:lnTo>
                    <a:pt x="1012910" y="2222500"/>
                  </a:lnTo>
                  <a:lnTo>
                    <a:pt x="1040132" y="2260600"/>
                  </a:lnTo>
                  <a:lnTo>
                    <a:pt x="1067735" y="2286000"/>
                  </a:lnTo>
                  <a:lnTo>
                    <a:pt x="1095717" y="2324100"/>
                  </a:lnTo>
                  <a:lnTo>
                    <a:pt x="1124073" y="2362200"/>
                  </a:lnTo>
                  <a:lnTo>
                    <a:pt x="1152802" y="2400300"/>
                  </a:lnTo>
                  <a:lnTo>
                    <a:pt x="1181901" y="2438400"/>
                  </a:lnTo>
                  <a:lnTo>
                    <a:pt x="1211366" y="2463800"/>
                  </a:lnTo>
                  <a:lnTo>
                    <a:pt x="1241195" y="2501900"/>
                  </a:lnTo>
                  <a:lnTo>
                    <a:pt x="1271385" y="2540000"/>
                  </a:lnTo>
                  <a:lnTo>
                    <a:pt x="1301933" y="2565400"/>
                  </a:lnTo>
                  <a:lnTo>
                    <a:pt x="1332836" y="2603500"/>
                  </a:lnTo>
                  <a:lnTo>
                    <a:pt x="1364092" y="2641600"/>
                  </a:lnTo>
                  <a:lnTo>
                    <a:pt x="1395696" y="2667000"/>
                  </a:lnTo>
                  <a:lnTo>
                    <a:pt x="1427648" y="2705100"/>
                  </a:lnTo>
                  <a:lnTo>
                    <a:pt x="1459942" y="2730500"/>
                  </a:lnTo>
                  <a:lnTo>
                    <a:pt x="1492578" y="2768600"/>
                  </a:lnTo>
                  <a:lnTo>
                    <a:pt x="1525551" y="2794000"/>
                  </a:lnTo>
                  <a:lnTo>
                    <a:pt x="1558859" y="2832100"/>
                  </a:lnTo>
                  <a:lnTo>
                    <a:pt x="1626468" y="2882900"/>
                  </a:lnTo>
                  <a:lnTo>
                    <a:pt x="1660763" y="2921000"/>
                  </a:lnTo>
                  <a:lnTo>
                    <a:pt x="1730321" y="2971800"/>
                  </a:lnTo>
                  <a:lnTo>
                    <a:pt x="1765578" y="3009900"/>
                  </a:lnTo>
                  <a:lnTo>
                    <a:pt x="1873225" y="3086100"/>
                  </a:lnTo>
                  <a:lnTo>
                    <a:pt x="1946525" y="3136900"/>
                  </a:lnTo>
                  <a:lnTo>
                    <a:pt x="1983627" y="3175000"/>
                  </a:lnTo>
                  <a:lnTo>
                    <a:pt x="2096704" y="3251200"/>
                  </a:lnTo>
                  <a:lnTo>
                    <a:pt x="2173538" y="3302000"/>
                  </a:lnTo>
                  <a:lnTo>
                    <a:pt x="2212381" y="3314700"/>
                  </a:lnTo>
                  <a:lnTo>
                    <a:pt x="2370523" y="3416300"/>
                  </a:lnTo>
                  <a:lnTo>
                    <a:pt x="2410737" y="3429000"/>
                  </a:lnTo>
                  <a:lnTo>
                    <a:pt x="2491959" y="3479800"/>
                  </a:lnTo>
                  <a:lnTo>
                    <a:pt x="2532961" y="3492500"/>
                  </a:lnTo>
                  <a:lnTo>
                    <a:pt x="2615733" y="3543300"/>
                  </a:lnTo>
                  <a:lnTo>
                    <a:pt x="2657497" y="3556000"/>
                  </a:lnTo>
                  <a:lnTo>
                    <a:pt x="2699510" y="3581400"/>
                  </a:lnTo>
                  <a:lnTo>
                    <a:pt x="2741768" y="3594100"/>
                  </a:lnTo>
                  <a:lnTo>
                    <a:pt x="2784269" y="3619500"/>
                  </a:lnTo>
                  <a:lnTo>
                    <a:pt x="2869986" y="3644900"/>
                  </a:lnTo>
                  <a:lnTo>
                    <a:pt x="2913197" y="3670300"/>
                  </a:lnTo>
                  <a:lnTo>
                    <a:pt x="3044203" y="3708400"/>
                  </a:lnTo>
                  <a:lnTo>
                    <a:pt x="3088321" y="3733800"/>
                  </a:lnTo>
                  <a:lnTo>
                    <a:pt x="3494904" y="3848100"/>
                  </a:lnTo>
                  <a:lnTo>
                    <a:pt x="3541086" y="3848100"/>
                  </a:lnTo>
                  <a:lnTo>
                    <a:pt x="3680762" y="3886200"/>
                  </a:lnTo>
                  <a:lnTo>
                    <a:pt x="3727689" y="3886200"/>
                  </a:lnTo>
                  <a:lnTo>
                    <a:pt x="3774794" y="3898900"/>
                  </a:lnTo>
                  <a:lnTo>
                    <a:pt x="3822076" y="3898900"/>
                  </a:lnTo>
                  <a:lnTo>
                    <a:pt x="3869531" y="3911600"/>
                  </a:lnTo>
                  <a:lnTo>
                    <a:pt x="3917156" y="3911600"/>
                  </a:lnTo>
                  <a:lnTo>
                    <a:pt x="3964949" y="3924300"/>
                  </a:lnTo>
                  <a:lnTo>
                    <a:pt x="4012906" y="3924300"/>
                  </a:lnTo>
                  <a:lnTo>
                    <a:pt x="4061025" y="3937000"/>
                  </a:lnTo>
                  <a:lnTo>
                    <a:pt x="4190348" y="3937000"/>
                  </a:lnTo>
                  <a:lnTo>
                    <a:pt x="4190348" y="4127500"/>
                  </a:lnTo>
                  <a:close/>
                </a:path>
              </a:pathLst>
            </a:custGeom>
            <a:solidFill>
              <a:srgbClr val="38414F"/>
            </a:solidFill>
          </p:spPr>
          <p:txBody>
            <a:bodyPr wrap="square" lIns="0" tIns="0" rIns="0" bIns="0" rtlCol="0"/>
            <a:lstStyle/>
            <a:p>
              <a:endParaRPr/>
            </a:p>
          </p:txBody>
        </p:sp>
        <p:sp>
          <p:nvSpPr>
            <p:cNvPr id="10" name="object 10"/>
            <p:cNvSpPr/>
            <p:nvPr/>
          </p:nvSpPr>
          <p:spPr>
            <a:xfrm>
              <a:off x="2775946" y="3204339"/>
              <a:ext cx="9145270" cy="4123054"/>
            </a:xfrm>
            <a:custGeom>
              <a:avLst/>
              <a:gdLst/>
              <a:ahLst/>
              <a:cxnLst/>
              <a:rect l="l" t="t" r="r" b="b"/>
              <a:pathLst>
                <a:path w="9145270" h="4123054">
                  <a:moveTo>
                    <a:pt x="8758354" y="4123042"/>
                  </a:moveTo>
                  <a:lnTo>
                    <a:pt x="307280" y="4123042"/>
                  </a:lnTo>
                  <a:lnTo>
                    <a:pt x="250099" y="4120409"/>
                  </a:lnTo>
                  <a:lnTo>
                    <a:pt x="197783" y="4112666"/>
                  </a:lnTo>
                  <a:lnTo>
                    <a:pt x="150070" y="4100048"/>
                  </a:lnTo>
                  <a:lnTo>
                    <a:pt x="106697" y="4082791"/>
                  </a:lnTo>
                  <a:lnTo>
                    <a:pt x="67403" y="4061128"/>
                  </a:lnTo>
                  <a:lnTo>
                    <a:pt x="31925" y="4035296"/>
                  </a:lnTo>
                  <a:lnTo>
                    <a:pt x="0" y="4005528"/>
                  </a:lnTo>
                  <a:lnTo>
                    <a:pt x="41469" y="4021214"/>
                  </a:lnTo>
                  <a:lnTo>
                    <a:pt x="84828" y="4032808"/>
                  </a:lnTo>
                  <a:lnTo>
                    <a:pt x="129447" y="4039996"/>
                  </a:lnTo>
                  <a:lnTo>
                    <a:pt x="174696" y="4042461"/>
                  </a:lnTo>
                  <a:lnTo>
                    <a:pt x="8657568" y="4042461"/>
                  </a:lnTo>
                  <a:lnTo>
                    <a:pt x="8703367" y="4039636"/>
                  </a:lnTo>
                  <a:lnTo>
                    <a:pt x="8748344" y="4031371"/>
                  </a:lnTo>
                  <a:lnTo>
                    <a:pt x="8792087" y="4017981"/>
                  </a:lnTo>
                  <a:lnTo>
                    <a:pt x="8834184" y="3999783"/>
                  </a:lnTo>
                  <a:lnTo>
                    <a:pt x="8874224" y="3977091"/>
                  </a:lnTo>
                  <a:lnTo>
                    <a:pt x="8911796" y="3950222"/>
                  </a:lnTo>
                  <a:lnTo>
                    <a:pt x="8946489" y="3919492"/>
                  </a:lnTo>
                  <a:lnTo>
                    <a:pt x="8977890" y="3885216"/>
                  </a:lnTo>
                  <a:lnTo>
                    <a:pt x="9005589" y="3847709"/>
                  </a:lnTo>
                  <a:lnTo>
                    <a:pt x="9029174" y="3807288"/>
                  </a:lnTo>
                  <a:lnTo>
                    <a:pt x="9048235" y="3764268"/>
                  </a:lnTo>
                  <a:lnTo>
                    <a:pt x="9062359" y="3718964"/>
                  </a:lnTo>
                  <a:lnTo>
                    <a:pt x="9071134" y="3671693"/>
                  </a:lnTo>
                  <a:lnTo>
                    <a:pt x="9074151" y="3622771"/>
                  </a:lnTo>
                  <a:lnTo>
                    <a:pt x="9074151" y="137658"/>
                  </a:lnTo>
                  <a:lnTo>
                    <a:pt x="9072839" y="102457"/>
                  </a:lnTo>
                  <a:lnTo>
                    <a:pt x="9068692" y="67570"/>
                  </a:lnTo>
                  <a:lnTo>
                    <a:pt x="9061395" y="33312"/>
                  </a:lnTo>
                  <a:lnTo>
                    <a:pt x="9050634" y="0"/>
                  </a:lnTo>
                  <a:lnTo>
                    <a:pt x="9077433" y="35207"/>
                  </a:lnTo>
                  <a:lnTo>
                    <a:pt x="9100405" y="73492"/>
                  </a:lnTo>
                  <a:lnTo>
                    <a:pt x="9119085" y="114575"/>
                  </a:lnTo>
                  <a:lnTo>
                    <a:pt x="9133006" y="158176"/>
                  </a:lnTo>
                  <a:lnTo>
                    <a:pt x="9141700" y="204016"/>
                  </a:lnTo>
                  <a:lnTo>
                    <a:pt x="9144702" y="251814"/>
                  </a:lnTo>
                  <a:lnTo>
                    <a:pt x="9144702" y="3736926"/>
                  </a:lnTo>
                  <a:lnTo>
                    <a:pt x="9141664" y="3785021"/>
                  </a:lnTo>
                  <a:lnTo>
                    <a:pt x="9132799" y="3831429"/>
                  </a:lnTo>
                  <a:lnTo>
                    <a:pt x="9118485" y="3875774"/>
                  </a:lnTo>
                  <a:lnTo>
                    <a:pt x="9099097" y="3917680"/>
                  </a:lnTo>
                  <a:lnTo>
                    <a:pt x="9075011" y="3956770"/>
                  </a:lnTo>
                  <a:lnTo>
                    <a:pt x="9046604" y="3992670"/>
                  </a:lnTo>
                  <a:lnTo>
                    <a:pt x="9014252" y="4025003"/>
                  </a:lnTo>
                  <a:lnTo>
                    <a:pt x="8978330" y="4053393"/>
                  </a:lnTo>
                  <a:lnTo>
                    <a:pt x="8939216" y="4077464"/>
                  </a:lnTo>
                  <a:lnTo>
                    <a:pt x="8897285" y="4096840"/>
                  </a:lnTo>
                  <a:lnTo>
                    <a:pt x="8852914" y="4111146"/>
                  </a:lnTo>
                  <a:lnTo>
                    <a:pt x="8806478" y="4120005"/>
                  </a:lnTo>
                  <a:lnTo>
                    <a:pt x="8758354" y="4123042"/>
                  </a:lnTo>
                  <a:close/>
                </a:path>
              </a:pathLst>
            </a:custGeom>
            <a:solidFill>
              <a:srgbClr val="99A6B1"/>
            </a:solidFill>
          </p:spPr>
          <p:txBody>
            <a:bodyPr wrap="square" lIns="0" tIns="0" rIns="0" bIns="0" rtlCol="0"/>
            <a:lstStyle/>
            <a:p>
              <a:endParaRPr/>
            </a:p>
          </p:txBody>
        </p:sp>
        <p:sp>
          <p:nvSpPr>
            <p:cNvPr id="11" name="object 11"/>
            <p:cNvSpPr/>
            <p:nvPr/>
          </p:nvSpPr>
          <p:spPr>
            <a:xfrm>
              <a:off x="2564295" y="2955882"/>
              <a:ext cx="9249410" cy="4257675"/>
            </a:xfrm>
            <a:custGeom>
              <a:avLst/>
              <a:gdLst/>
              <a:ahLst/>
              <a:cxnLst/>
              <a:rect l="l" t="t" r="r" b="b"/>
              <a:pathLst>
                <a:path w="9249410" h="4257675">
                  <a:moveTo>
                    <a:pt x="8862500" y="4257343"/>
                  </a:moveTo>
                  <a:lnTo>
                    <a:pt x="386347" y="4257343"/>
                  </a:lnTo>
                  <a:lnTo>
                    <a:pt x="338223" y="4254362"/>
                  </a:lnTo>
                  <a:lnTo>
                    <a:pt x="291788" y="4245649"/>
                  </a:lnTo>
                  <a:lnTo>
                    <a:pt x="247416" y="4231554"/>
                  </a:lnTo>
                  <a:lnTo>
                    <a:pt x="205485" y="4212425"/>
                  </a:lnTo>
                  <a:lnTo>
                    <a:pt x="166371" y="4188611"/>
                  </a:lnTo>
                  <a:lnTo>
                    <a:pt x="130450" y="4160459"/>
                  </a:lnTo>
                  <a:lnTo>
                    <a:pt x="98098" y="4128319"/>
                  </a:lnTo>
                  <a:lnTo>
                    <a:pt x="69691" y="4092538"/>
                  </a:lnTo>
                  <a:lnTo>
                    <a:pt x="45605" y="4053466"/>
                  </a:lnTo>
                  <a:lnTo>
                    <a:pt x="26217" y="4011450"/>
                  </a:lnTo>
                  <a:lnTo>
                    <a:pt x="11902" y="3966840"/>
                  </a:lnTo>
                  <a:lnTo>
                    <a:pt x="3038" y="3919983"/>
                  </a:lnTo>
                  <a:lnTo>
                    <a:pt x="0" y="3871228"/>
                  </a:lnTo>
                  <a:lnTo>
                    <a:pt x="0" y="386115"/>
                  </a:lnTo>
                  <a:lnTo>
                    <a:pt x="3038" y="338020"/>
                  </a:lnTo>
                  <a:lnTo>
                    <a:pt x="11902" y="291612"/>
                  </a:lnTo>
                  <a:lnTo>
                    <a:pt x="26217" y="247267"/>
                  </a:lnTo>
                  <a:lnTo>
                    <a:pt x="45605" y="205362"/>
                  </a:lnTo>
                  <a:lnTo>
                    <a:pt x="69691" y="166271"/>
                  </a:lnTo>
                  <a:lnTo>
                    <a:pt x="98098" y="130371"/>
                  </a:lnTo>
                  <a:lnTo>
                    <a:pt x="130450" y="98039"/>
                  </a:lnTo>
                  <a:lnTo>
                    <a:pt x="166371" y="69649"/>
                  </a:lnTo>
                  <a:lnTo>
                    <a:pt x="205485" y="45577"/>
                  </a:lnTo>
                  <a:lnTo>
                    <a:pt x="247416" y="26201"/>
                  </a:lnTo>
                  <a:lnTo>
                    <a:pt x="291788" y="11895"/>
                  </a:lnTo>
                  <a:lnTo>
                    <a:pt x="338223" y="3036"/>
                  </a:lnTo>
                  <a:lnTo>
                    <a:pt x="386347" y="0"/>
                  </a:lnTo>
                  <a:lnTo>
                    <a:pt x="8862500" y="0"/>
                  </a:lnTo>
                  <a:lnTo>
                    <a:pt x="8910624" y="3036"/>
                  </a:lnTo>
                  <a:lnTo>
                    <a:pt x="8957059" y="11895"/>
                  </a:lnTo>
                  <a:lnTo>
                    <a:pt x="9001431" y="26201"/>
                  </a:lnTo>
                  <a:lnTo>
                    <a:pt x="9043362" y="45577"/>
                  </a:lnTo>
                  <a:lnTo>
                    <a:pt x="9082476" y="69649"/>
                  </a:lnTo>
                  <a:lnTo>
                    <a:pt x="9118397" y="98039"/>
                  </a:lnTo>
                  <a:lnTo>
                    <a:pt x="9150749" y="130371"/>
                  </a:lnTo>
                  <a:lnTo>
                    <a:pt x="9179156" y="166271"/>
                  </a:lnTo>
                  <a:lnTo>
                    <a:pt x="9203242" y="205362"/>
                  </a:lnTo>
                  <a:lnTo>
                    <a:pt x="9222630" y="247267"/>
                  </a:lnTo>
                  <a:lnTo>
                    <a:pt x="9236945" y="291612"/>
                  </a:lnTo>
                  <a:lnTo>
                    <a:pt x="9245809" y="338020"/>
                  </a:lnTo>
                  <a:lnTo>
                    <a:pt x="9248848" y="386115"/>
                  </a:lnTo>
                  <a:lnTo>
                    <a:pt x="9248848" y="3871228"/>
                  </a:lnTo>
                  <a:lnTo>
                    <a:pt x="9245809" y="3919323"/>
                  </a:lnTo>
                  <a:lnTo>
                    <a:pt x="9236945" y="3965730"/>
                  </a:lnTo>
                  <a:lnTo>
                    <a:pt x="9222630" y="4010075"/>
                  </a:lnTo>
                  <a:lnTo>
                    <a:pt x="9203242" y="4051981"/>
                  </a:lnTo>
                  <a:lnTo>
                    <a:pt x="9179156" y="4091071"/>
                  </a:lnTo>
                  <a:lnTo>
                    <a:pt x="9150749" y="4126971"/>
                  </a:lnTo>
                  <a:lnTo>
                    <a:pt x="9118397" y="4159304"/>
                  </a:lnTo>
                  <a:lnTo>
                    <a:pt x="9082476" y="4187694"/>
                  </a:lnTo>
                  <a:lnTo>
                    <a:pt x="9043362" y="4211765"/>
                  </a:lnTo>
                  <a:lnTo>
                    <a:pt x="9001431" y="4231142"/>
                  </a:lnTo>
                  <a:lnTo>
                    <a:pt x="8957059" y="4245447"/>
                  </a:lnTo>
                  <a:lnTo>
                    <a:pt x="8910624" y="4254306"/>
                  </a:lnTo>
                  <a:lnTo>
                    <a:pt x="8862500" y="4257343"/>
                  </a:lnTo>
                  <a:close/>
                </a:path>
              </a:pathLst>
            </a:custGeom>
            <a:solidFill>
              <a:srgbClr val="FFFFFF"/>
            </a:solidFill>
          </p:spPr>
          <p:txBody>
            <a:bodyPr wrap="square" lIns="0" tIns="0" rIns="0" bIns="0" rtlCol="0"/>
            <a:lstStyle/>
            <a:p>
              <a:endParaRPr/>
            </a:p>
          </p:txBody>
        </p:sp>
        <p:sp>
          <p:nvSpPr>
            <p:cNvPr id="12" name="object 12"/>
            <p:cNvSpPr/>
            <p:nvPr/>
          </p:nvSpPr>
          <p:spPr>
            <a:xfrm>
              <a:off x="2530699" y="2922307"/>
              <a:ext cx="9420225" cy="4438650"/>
            </a:xfrm>
            <a:custGeom>
              <a:avLst/>
              <a:gdLst/>
              <a:ahLst/>
              <a:cxnLst/>
              <a:rect l="l" t="t" r="r" b="b"/>
              <a:pathLst>
                <a:path w="9420225" h="4438650">
                  <a:moveTo>
                    <a:pt x="9000241" y="4438649"/>
                  </a:moveTo>
                  <a:lnTo>
                    <a:pt x="560848" y="4438649"/>
                  </a:lnTo>
                  <a:lnTo>
                    <a:pt x="500310" y="4435725"/>
                  </a:lnTo>
                  <a:lnTo>
                    <a:pt x="443990" y="4427190"/>
                  </a:lnTo>
                  <a:lnTo>
                    <a:pt x="391888" y="4413406"/>
                  </a:lnTo>
                  <a:lnTo>
                    <a:pt x="343948" y="4394698"/>
                  </a:lnTo>
                  <a:lnTo>
                    <a:pt x="300351" y="4371522"/>
                  </a:lnTo>
                  <a:lnTo>
                    <a:pt x="260917" y="4344141"/>
                  </a:lnTo>
                  <a:lnTo>
                    <a:pt x="225709" y="4312947"/>
                  </a:lnTo>
                  <a:lnTo>
                    <a:pt x="194728" y="4278299"/>
                  </a:lnTo>
                  <a:lnTo>
                    <a:pt x="167977" y="4240555"/>
                  </a:lnTo>
                  <a:lnTo>
                    <a:pt x="131822" y="4209603"/>
                  </a:lnTo>
                  <a:lnTo>
                    <a:pt x="99211" y="4174874"/>
                  </a:lnTo>
                  <a:lnTo>
                    <a:pt x="70537" y="4136682"/>
                  </a:lnTo>
                  <a:lnTo>
                    <a:pt x="46193" y="4095342"/>
                  </a:lnTo>
                  <a:lnTo>
                    <a:pt x="26574" y="4051170"/>
                  </a:lnTo>
                  <a:lnTo>
                    <a:pt x="12073" y="4004479"/>
                  </a:lnTo>
                  <a:lnTo>
                    <a:pt x="3083" y="3955585"/>
                  </a:lnTo>
                  <a:lnTo>
                    <a:pt x="0" y="3904803"/>
                  </a:lnTo>
                  <a:lnTo>
                    <a:pt x="0" y="419690"/>
                  </a:lnTo>
                  <a:lnTo>
                    <a:pt x="2826" y="370768"/>
                  </a:lnTo>
                  <a:lnTo>
                    <a:pt x="11097" y="323497"/>
                  </a:lnTo>
                  <a:lnTo>
                    <a:pt x="24495" y="278193"/>
                  </a:lnTo>
                  <a:lnTo>
                    <a:pt x="42704" y="235173"/>
                  </a:lnTo>
                  <a:lnTo>
                    <a:pt x="65409" y="194752"/>
                  </a:lnTo>
                  <a:lnTo>
                    <a:pt x="92294" y="157245"/>
                  </a:lnTo>
                  <a:lnTo>
                    <a:pt x="123043" y="122969"/>
                  </a:lnTo>
                  <a:lnTo>
                    <a:pt x="157340" y="92238"/>
                  </a:lnTo>
                  <a:lnTo>
                    <a:pt x="194869" y="65370"/>
                  </a:lnTo>
                  <a:lnTo>
                    <a:pt x="235315" y="42678"/>
                  </a:lnTo>
                  <a:lnTo>
                    <a:pt x="278361" y="24480"/>
                  </a:lnTo>
                  <a:lnTo>
                    <a:pt x="323691" y="11090"/>
                  </a:lnTo>
                  <a:lnTo>
                    <a:pt x="370990" y="2825"/>
                  </a:lnTo>
                  <a:lnTo>
                    <a:pt x="419943" y="0"/>
                  </a:lnTo>
                  <a:lnTo>
                    <a:pt x="8896096" y="0"/>
                  </a:lnTo>
                  <a:lnTo>
                    <a:pt x="8945691" y="2924"/>
                  </a:lnTo>
                  <a:lnTo>
                    <a:pt x="8993490" y="11458"/>
                  </a:lnTo>
                  <a:lnTo>
                    <a:pt x="9039187" y="25243"/>
                  </a:lnTo>
                  <a:lnTo>
                    <a:pt x="9058500" y="33575"/>
                  </a:lnTo>
                  <a:lnTo>
                    <a:pt x="419943" y="33575"/>
                  </a:lnTo>
                  <a:lnTo>
                    <a:pt x="371819" y="36611"/>
                  </a:lnTo>
                  <a:lnTo>
                    <a:pt x="325383" y="45471"/>
                  </a:lnTo>
                  <a:lnTo>
                    <a:pt x="281012" y="59776"/>
                  </a:lnTo>
                  <a:lnTo>
                    <a:pt x="239081" y="79153"/>
                  </a:lnTo>
                  <a:lnTo>
                    <a:pt x="199967" y="103224"/>
                  </a:lnTo>
                  <a:lnTo>
                    <a:pt x="164045" y="131614"/>
                  </a:lnTo>
                  <a:lnTo>
                    <a:pt x="131693" y="163947"/>
                  </a:lnTo>
                  <a:lnTo>
                    <a:pt x="103286" y="199846"/>
                  </a:lnTo>
                  <a:lnTo>
                    <a:pt x="79200" y="238937"/>
                  </a:lnTo>
                  <a:lnTo>
                    <a:pt x="59812" y="280843"/>
                  </a:lnTo>
                  <a:lnTo>
                    <a:pt x="45498" y="325187"/>
                  </a:lnTo>
                  <a:lnTo>
                    <a:pt x="36633" y="371595"/>
                  </a:lnTo>
                  <a:lnTo>
                    <a:pt x="33595" y="419690"/>
                  </a:lnTo>
                  <a:lnTo>
                    <a:pt x="33595" y="3904803"/>
                  </a:lnTo>
                  <a:lnTo>
                    <a:pt x="36592" y="3952898"/>
                  </a:lnTo>
                  <a:lnTo>
                    <a:pt x="45498" y="4000415"/>
                  </a:lnTo>
                  <a:lnTo>
                    <a:pt x="59812" y="4045026"/>
                  </a:lnTo>
                  <a:lnTo>
                    <a:pt x="79200" y="4087041"/>
                  </a:lnTo>
                  <a:lnTo>
                    <a:pt x="103286" y="4126114"/>
                  </a:lnTo>
                  <a:lnTo>
                    <a:pt x="131693" y="4161894"/>
                  </a:lnTo>
                  <a:lnTo>
                    <a:pt x="164045" y="4194034"/>
                  </a:lnTo>
                  <a:lnTo>
                    <a:pt x="199967" y="4222186"/>
                  </a:lnTo>
                  <a:lnTo>
                    <a:pt x="239081" y="4246000"/>
                  </a:lnTo>
                  <a:lnTo>
                    <a:pt x="281012" y="4265129"/>
                  </a:lnTo>
                  <a:lnTo>
                    <a:pt x="325383" y="4279224"/>
                  </a:lnTo>
                  <a:lnTo>
                    <a:pt x="369814" y="4287561"/>
                  </a:lnTo>
                  <a:lnTo>
                    <a:pt x="248606" y="4287561"/>
                  </a:lnTo>
                  <a:lnTo>
                    <a:pt x="280545" y="4317328"/>
                  </a:lnTo>
                  <a:lnTo>
                    <a:pt x="316125" y="4343160"/>
                  </a:lnTo>
                  <a:lnTo>
                    <a:pt x="355694" y="4364823"/>
                  </a:lnTo>
                  <a:lnTo>
                    <a:pt x="399602" y="4382080"/>
                  </a:lnTo>
                  <a:lnTo>
                    <a:pt x="448197" y="4394698"/>
                  </a:lnTo>
                  <a:lnTo>
                    <a:pt x="501830" y="4402441"/>
                  </a:lnTo>
                  <a:lnTo>
                    <a:pt x="560848" y="4405074"/>
                  </a:lnTo>
                  <a:lnTo>
                    <a:pt x="9163336" y="4405074"/>
                  </a:lnTo>
                  <a:lnTo>
                    <a:pt x="9141823" y="4414169"/>
                  </a:lnTo>
                  <a:lnTo>
                    <a:pt x="9096493" y="4427559"/>
                  </a:lnTo>
                  <a:lnTo>
                    <a:pt x="9049194" y="4435824"/>
                  </a:lnTo>
                  <a:lnTo>
                    <a:pt x="9000241" y="4438649"/>
                  </a:lnTo>
                  <a:close/>
                </a:path>
                <a:path w="9420225" h="4438650">
                  <a:moveTo>
                    <a:pt x="9062550" y="4290918"/>
                  </a:moveTo>
                  <a:lnTo>
                    <a:pt x="8896096" y="4290918"/>
                  </a:lnTo>
                  <a:lnTo>
                    <a:pt x="8944219" y="4287882"/>
                  </a:lnTo>
                  <a:lnTo>
                    <a:pt x="8990655" y="4279023"/>
                  </a:lnTo>
                  <a:lnTo>
                    <a:pt x="9035026" y="4264717"/>
                  </a:lnTo>
                  <a:lnTo>
                    <a:pt x="9076957" y="4245340"/>
                  </a:lnTo>
                  <a:lnTo>
                    <a:pt x="9116071" y="4221269"/>
                  </a:lnTo>
                  <a:lnTo>
                    <a:pt x="9151993" y="4192879"/>
                  </a:lnTo>
                  <a:lnTo>
                    <a:pt x="9184345" y="4160546"/>
                  </a:lnTo>
                  <a:lnTo>
                    <a:pt x="9212752" y="4124647"/>
                  </a:lnTo>
                  <a:lnTo>
                    <a:pt x="9236838" y="4085556"/>
                  </a:lnTo>
                  <a:lnTo>
                    <a:pt x="9256226" y="4043650"/>
                  </a:lnTo>
                  <a:lnTo>
                    <a:pt x="9270540" y="3999306"/>
                  </a:lnTo>
                  <a:lnTo>
                    <a:pt x="9279405" y="3952898"/>
                  </a:lnTo>
                  <a:lnTo>
                    <a:pt x="9282443" y="3904803"/>
                  </a:lnTo>
                  <a:lnTo>
                    <a:pt x="9282443" y="419690"/>
                  </a:lnTo>
                  <a:lnTo>
                    <a:pt x="9279405" y="371595"/>
                  </a:lnTo>
                  <a:lnTo>
                    <a:pt x="9270540" y="325187"/>
                  </a:lnTo>
                  <a:lnTo>
                    <a:pt x="9256226" y="280843"/>
                  </a:lnTo>
                  <a:lnTo>
                    <a:pt x="9236838" y="238937"/>
                  </a:lnTo>
                  <a:lnTo>
                    <a:pt x="9212752" y="199846"/>
                  </a:lnTo>
                  <a:lnTo>
                    <a:pt x="9184345" y="163947"/>
                  </a:lnTo>
                  <a:lnTo>
                    <a:pt x="9151993" y="131614"/>
                  </a:lnTo>
                  <a:lnTo>
                    <a:pt x="9116071" y="103224"/>
                  </a:lnTo>
                  <a:lnTo>
                    <a:pt x="9076957" y="79153"/>
                  </a:lnTo>
                  <a:lnTo>
                    <a:pt x="9035026" y="59776"/>
                  </a:lnTo>
                  <a:lnTo>
                    <a:pt x="8990655" y="45471"/>
                  </a:lnTo>
                  <a:lnTo>
                    <a:pt x="8944219" y="36611"/>
                  </a:lnTo>
                  <a:lnTo>
                    <a:pt x="8896096" y="33575"/>
                  </a:lnTo>
                  <a:lnTo>
                    <a:pt x="9058500" y="33575"/>
                  </a:lnTo>
                  <a:lnTo>
                    <a:pt x="9123061" y="67127"/>
                  </a:lnTo>
                  <a:lnTo>
                    <a:pt x="9160628" y="94508"/>
                  </a:lnTo>
                  <a:lnTo>
                    <a:pt x="9194878" y="125702"/>
                  </a:lnTo>
                  <a:lnTo>
                    <a:pt x="9225506" y="160350"/>
                  </a:lnTo>
                  <a:lnTo>
                    <a:pt x="9252207" y="198094"/>
                  </a:lnTo>
                  <a:lnTo>
                    <a:pt x="9288362" y="229046"/>
                  </a:lnTo>
                  <a:lnTo>
                    <a:pt x="9320973" y="263775"/>
                  </a:lnTo>
                  <a:lnTo>
                    <a:pt x="9334680" y="282032"/>
                  </a:lnTo>
                  <a:lnTo>
                    <a:pt x="9295881" y="282032"/>
                  </a:lnTo>
                  <a:lnTo>
                    <a:pt x="9305225" y="315345"/>
                  </a:lnTo>
                  <a:lnTo>
                    <a:pt x="9312679" y="349602"/>
                  </a:lnTo>
                  <a:lnTo>
                    <a:pt x="9317613" y="384489"/>
                  </a:lnTo>
                  <a:lnTo>
                    <a:pt x="9319398" y="419690"/>
                  </a:lnTo>
                  <a:lnTo>
                    <a:pt x="9319398" y="3904803"/>
                  </a:lnTo>
                  <a:lnTo>
                    <a:pt x="9316571" y="3953725"/>
                  </a:lnTo>
                  <a:lnTo>
                    <a:pt x="9308301" y="4000996"/>
                  </a:lnTo>
                  <a:lnTo>
                    <a:pt x="9294903" y="4046300"/>
                  </a:lnTo>
                  <a:lnTo>
                    <a:pt x="9276694" y="4089320"/>
                  </a:lnTo>
                  <a:lnTo>
                    <a:pt x="9253989" y="4129741"/>
                  </a:lnTo>
                  <a:lnTo>
                    <a:pt x="9227104" y="4167248"/>
                  </a:lnTo>
                  <a:lnTo>
                    <a:pt x="9196355" y="4201524"/>
                  </a:lnTo>
                  <a:lnTo>
                    <a:pt x="9162058" y="4232255"/>
                  </a:lnTo>
                  <a:lnTo>
                    <a:pt x="9124529" y="4259123"/>
                  </a:lnTo>
                  <a:lnTo>
                    <a:pt x="9084083" y="4281815"/>
                  </a:lnTo>
                  <a:lnTo>
                    <a:pt x="9062550" y="4290918"/>
                  </a:lnTo>
                  <a:close/>
                </a:path>
                <a:path w="9420225" h="4438650">
                  <a:moveTo>
                    <a:pt x="9163336" y="4405074"/>
                  </a:moveTo>
                  <a:lnTo>
                    <a:pt x="9000241" y="4405074"/>
                  </a:lnTo>
                  <a:lnTo>
                    <a:pt x="9048422" y="4402037"/>
                  </a:lnTo>
                  <a:lnTo>
                    <a:pt x="9095015" y="4393178"/>
                  </a:lnTo>
                  <a:lnTo>
                    <a:pt x="9139626" y="4378872"/>
                  </a:lnTo>
                  <a:lnTo>
                    <a:pt x="9181862" y="4359496"/>
                  </a:lnTo>
                  <a:lnTo>
                    <a:pt x="9221326" y="4335425"/>
                  </a:lnTo>
                  <a:lnTo>
                    <a:pt x="9257625" y="4307035"/>
                  </a:lnTo>
                  <a:lnTo>
                    <a:pt x="9290364" y="4274702"/>
                  </a:lnTo>
                  <a:lnTo>
                    <a:pt x="9319149" y="4238802"/>
                  </a:lnTo>
                  <a:lnTo>
                    <a:pt x="9343585" y="4199712"/>
                  </a:lnTo>
                  <a:lnTo>
                    <a:pt x="9363277" y="4157806"/>
                  </a:lnTo>
                  <a:lnTo>
                    <a:pt x="9377832" y="4113461"/>
                  </a:lnTo>
                  <a:lnTo>
                    <a:pt x="9386854" y="4067053"/>
                  </a:lnTo>
                  <a:lnTo>
                    <a:pt x="9389949" y="4018958"/>
                  </a:lnTo>
                  <a:lnTo>
                    <a:pt x="9389949" y="533846"/>
                  </a:lnTo>
                  <a:lnTo>
                    <a:pt x="9386947" y="486048"/>
                  </a:lnTo>
                  <a:lnTo>
                    <a:pt x="9378253" y="440209"/>
                  </a:lnTo>
                  <a:lnTo>
                    <a:pt x="9364332" y="396607"/>
                  </a:lnTo>
                  <a:lnTo>
                    <a:pt x="9345652" y="355524"/>
                  </a:lnTo>
                  <a:lnTo>
                    <a:pt x="9322680" y="317239"/>
                  </a:lnTo>
                  <a:lnTo>
                    <a:pt x="9295881" y="282032"/>
                  </a:lnTo>
                  <a:lnTo>
                    <a:pt x="9334680" y="282032"/>
                  </a:lnTo>
                  <a:lnTo>
                    <a:pt x="9373991" y="343307"/>
                  </a:lnTo>
                  <a:lnTo>
                    <a:pt x="9393610" y="387479"/>
                  </a:lnTo>
                  <a:lnTo>
                    <a:pt x="9408111" y="434170"/>
                  </a:lnTo>
                  <a:lnTo>
                    <a:pt x="9417101" y="483064"/>
                  </a:lnTo>
                  <a:lnTo>
                    <a:pt x="9420185" y="533846"/>
                  </a:lnTo>
                  <a:lnTo>
                    <a:pt x="9420185" y="4018958"/>
                  </a:lnTo>
                  <a:lnTo>
                    <a:pt x="9417358" y="4067881"/>
                  </a:lnTo>
                  <a:lnTo>
                    <a:pt x="9409087" y="4115152"/>
                  </a:lnTo>
                  <a:lnTo>
                    <a:pt x="9395651" y="4160546"/>
                  </a:lnTo>
                  <a:lnTo>
                    <a:pt x="9377480" y="4203476"/>
                  </a:lnTo>
                  <a:lnTo>
                    <a:pt x="9354775" y="4243897"/>
                  </a:lnTo>
                  <a:lnTo>
                    <a:pt x="9327890" y="4281403"/>
                  </a:lnTo>
                  <a:lnTo>
                    <a:pt x="9297141" y="4315680"/>
                  </a:lnTo>
                  <a:lnTo>
                    <a:pt x="9262844" y="4346410"/>
                  </a:lnTo>
                  <a:lnTo>
                    <a:pt x="9225315" y="4373279"/>
                  </a:lnTo>
                  <a:lnTo>
                    <a:pt x="9184869" y="4395970"/>
                  </a:lnTo>
                  <a:lnTo>
                    <a:pt x="9163336" y="4405074"/>
                  </a:lnTo>
                  <a:close/>
                </a:path>
                <a:path w="9420225" h="4438650">
                  <a:moveTo>
                    <a:pt x="8899455" y="4324494"/>
                  </a:moveTo>
                  <a:lnTo>
                    <a:pt x="423302" y="4324494"/>
                  </a:lnTo>
                  <a:lnTo>
                    <a:pt x="376636" y="4322028"/>
                  </a:lnTo>
                  <a:lnTo>
                    <a:pt x="332174" y="4314841"/>
                  </a:lnTo>
                  <a:lnTo>
                    <a:pt x="289603" y="4303246"/>
                  </a:lnTo>
                  <a:lnTo>
                    <a:pt x="248606" y="4287561"/>
                  </a:lnTo>
                  <a:lnTo>
                    <a:pt x="369814" y="4287561"/>
                  </a:lnTo>
                  <a:lnTo>
                    <a:pt x="371819" y="4287937"/>
                  </a:lnTo>
                  <a:lnTo>
                    <a:pt x="419943" y="4290918"/>
                  </a:lnTo>
                  <a:lnTo>
                    <a:pt x="9062550" y="4290918"/>
                  </a:lnTo>
                  <a:lnTo>
                    <a:pt x="9041037" y="4300013"/>
                  </a:lnTo>
                  <a:lnTo>
                    <a:pt x="8995706" y="4313403"/>
                  </a:lnTo>
                  <a:lnTo>
                    <a:pt x="8948407" y="4321668"/>
                  </a:lnTo>
                  <a:lnTo>
                    <a:pt x="8899455" y="4324494"/>
                  </a:lnTo>
                  <a:close/>
                </a:path>
              </a:pathLst>
            </a:custGeom>
            <a:solidFill>
              <a:srgbClr val="77828C"/>
            </a:solidFill>
          </p:spPr>
          <p:txBody>
            <a:bodyPr wrap="square" lIns="0" tIns="0" rIns="0" bIns="0" rtlCol="0"/>
            <a:lstStyle/>
            <a:p>
              <a:endParaRPr/>
            </a:p>
          </p:txBody>
        </p:sp>
      </p:grpSp>
      <p:sp>
        <p:nvSpPr>
          <p:cNvPr id="13" name="object 13"/>
          <p:cNvSpPr txBox="1">
            <a:spLocks noGrp="1"/>
          </p:cNvSpPr>
          <p:nvPr>
            <p:ph type="title"/>
          </p:nvPr>
        </p:nvSpPr>
        <p:spPr>
          <a:prstGeom prst="rect">
            <a:avLst/>
          </a:prstGeom>
        </p:spPr>
        <p:txBody>
          <a:bodyPr vert="horz" wrap="square" lIns="0" tIns="1213562" rIns="0" bIns="0" rtlCol="0">
            <a:spAutoFit/>
          </a:bodyPr>
          <a:lstStyle/>
          <a:p>
            <a:pPr marL="1283970" marR="5080">
              <a:lnSpc>
                <a:spcPct val="78700"/>
              </a:lnSpc>
              <a:spcBef>
                <a:spcPts val="3000"/>
              </a:spcBef>
            </a:pPr>
            <a:r>
              <a:rPr i="1" spc="85" dirty="0"/>
              <a:t>A</a:t>
            </a:r>
            <a:r>
              <a:rPr i="1" spc="-2080" dirty="0"/>
              <a:t> </a:t>
            </a:r>
            <a:r>
              <a:rPr i="1" spc="-910" dirty="0"/>
              <a:t>M</a:t>
            </a:r>
            <a:r>
              <a:rPr i="1" spc="-930" dirty="0"/>
              <a:t>E</a:t>
            </a:r>
            <a:r>
              <a:rPr i="1" spc="-919" dirty="0"/>
              <a:t>D</a:t>
            </a:r>
            <a:r>
              <a:rPr i="1" spc="-944" dirty="0"/>
              <a:t>HU</a:t>
            </a:r>
            <a:r>
              <a:rPr i="1" spc="-160" dirty="0"/>
              <a:t>B</a:t>
            </a:r>
            <a:r>
              <a:rPr spc="-805" dirty="0"/>
              <a:t> </a:t>
            </a:r>
            <a:r>
              <a:rPr spc="-1010" dirty="0"/>
              <a:t>A</a:t>
            </a:r>
            <a:r>
              <a:rPr spc="-1065" dirty="0"/>
              <a:t>GR</a:t>
            </a:r>
            <a:r>
              <a:rPr spc="-1010" dirty="0"/>
              <a:t>A</a:t>
            </a:r>
            <a:r>
              <a:rPr spc="-1025" dirty="0"/>
              <a:t>D</a:t>
            </a:r>
            <a:r>
              <a:rPr spc="-1035" dirty="0"/>
              <a:t>E</a:t>
            </a:r>
            <a:r>
              <a:rPr spc="-1010" dirty="0"/>
              <a:t>C</a:t>
            </a:r>
            <a:r>
              <a:rPr spc="-1035" dirty="0"/>
              <a:t>E</a:t>
            </a:r>
            <a:r>
              <a:rPr spc="-265"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Formação de Urina_YT Download.mp4" descr="Formação de Urina_YT Download.mp4">
            <a:hlinkClick r:id="" action="ppaction://media"/>
            <a:extLst>
              <a:ext uri="{FF2B5EF4-FFF2-40B4-BE49-F238E27FC236}">
                <a16:creationId xmlns:a16="http://schemas.microsoft.com/office/drawing/2014/main" id="{E763CCE0-73B3-3B4C-AB75-60BB119318C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95600" y="457200"/>
            <a:ext cx="12496800" cy="9372600"/>
          </a:xfrm>
          <a:prstGeom prst="rect">
            <a:avLst/>
          </a:prstGeom>
        </p:spPr>
      </p:pic>
    </p:spTree>
    <p:extLst>
      <p:ext uri="{BB962C8B-B14F-4D97-AF65-F5344CB8AC3E}">
        <p14:creationId xmlns:p14="http://schemas.microsoft.com/office/powerpoint/2010/main" val="22176349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5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5">
            <a:extLst>
              <a:ext uri="{FF2B5EF4-FFF2-40B4-BE49-F238E27FC236}">
                <a16:creationId xmlns:a16="http://schemas.microsoft.com/office/drawing/2014/main" id="{E1E1429C-9BA2-B542-9E22-F27A79A8D75F}"/>
              </a:ext>
            </a:extLst>
          </p:cNvPr>
          <p:cNvSpPr txBox="1">
            <a:spLocks/>
          </p:cNvSpPr>
          <p:nvPr/>
        </p:nvSpPr>
        <p:spPr>
          <a:xfrm>
            <a:off x="1928860" y="-131925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r>
              <a:rPr lang="pt-BR" sz="5000" b="1" u="none" dirty="0">
                <a:solidFill>
                  <a:srgbClr val="008000"/>
                </a:solidFill>
                <a:latin typeface="+mj-lt"/>
              </a:rPr>
              <a:t>Filtração glomerular </a:t>
            </a:r>
          </a:p>
        </p:txBody>
      </p:sp>
      <p:sp>
        <p:nvSpPr>
          <p:cNvPr id="6" name="TextBox 6">
            <a:extLst>
              <a:ext uri="{FF2B5EF4-FFF2-40B4-BE49-F238E27FC236}">
                <a16:creationId xmlns:a16="http://schemas.microsoft.com/office/drawing/2014/main" id="{14F2F4D1-2808-D14F-8608-867C6F47918B}"/>
              </a:ext>
            </a:extLst>
          </p:cNvPr>
          <p:cNvSpPr txBox="1"/>
          <p:nvPr/>
        </p:nvSpPr>
        <p:spPr>
          <a:xfrm>
            <a:off x="1066800" y="2021232"/>
            <a:ext cx="8991600" cy="3785652"/>
          </a:xfrm>
          <a:prstGeom prst="rect">
            <a:avLst/>
          </a:prstGeom>
          <a:noFill/>
          <a:ln>
            <a:noFill/>
          </a:ln>
        </p:spPr>
        <p:txBody>
          <a:bodyPr wrap="square" rtlCol="0">
            <a:spAutoFit/>
          </a:bodyPr>
          <a:lstStyle/>
          <a:p>
            <a:pPr marL="285750" indent="-285750" algn="l" rtl="0">
              <a:buFont typeface="Arial"/>
              <a:buChar char="•"/>
            </a:pPr>
            <a:r>
              <a:rPr lang="en-US" sz="3000" kern="1200" dirty="0" err="1">
                <a:solidFill>
                  <a:srgbClr val="44546A">
                    <a:lumMod val="75000"/>
                  </a:srgbClr>
                </a:solidFill>
                <a:latin typeface="Calibri"/>
                <a:ea typeface="+mn-ea"/>
                <a:cs typeface="+mn-cs"/>
              </a:rPr>
              <a:t>Início</a:t>
            </a:r>
            <a:r>
              <a:rPr lang="en-US" sz="3000" kern="1200" dirty="0">
                <a:solidFill>
                  <a:srgbClr val="44546A">
                    <a:lumMod val="75000"/>
                  </a:srgbClr>
                </a:solidFill>
                <a:latin typeface="Calibri"/>
                <a:ea typeface="+mn-ea"/>
                <a:cs typeface="+mn-cs"/>
              </a:rPr>
              <a:t> da </a:t>
            </a:r>
            <a:r>
              <a:rPr lang="en-US" sz="3000" kern="1200" dirty="0" err="1">
                <a:solidFill>
                  <a:srgbClr val="44546A">
                    <a:lumMod val="75000"/>
                  </a:srgbClr>
                </a:solidFill>
                <a:latin typeface="Calibri"/>
                <a:ea typeface="+mn-ea"/>
                <a:cs typeface="+mn-cs"/>
              </a:rPr>
              <a:t>formação</a:t>
            </a:r>
            <a:r>
              <a:rPr lang="en-US" sz="3000" kern="1200" dirty="0">
                <a:solidFill>
                  <a:srgbClr val="44546A">
                    <a:lumMod val="75000"/>
                  </a:srgbClr>
                </a:solidFill>
                <a:latin typeface="Calibri"/>
                <a:ea typeface="+mn-ea"/>
                <a:cs typeface="+mn-cs"/>
              </a:rPr>
              <a:t> da </a:t>
            </a:r>
            <a:r>
              <a:rPr lang="en-US" sz="3000" kern="1200" dirty="0" err="1">
                <a:solidFill>
                  <a:srgbClr val="44546A">
                    <a:lumMod val="75000"/>
                  </a:srgbClr>
                </a:solidFill>
                <a:latin typeface="Calibri"/>
                <a:ea typeface="+mn-ea"/>
                <a:cs typeface="+mn-cs"/>
              </a:rPr>
              <a:t>urina</a:t>
            </a:r>
            <a:r>
              <a:rPr lang="en-US" sz="3000" kern="1200" dirty="0">
                <a:solidFill>
                  <a:srgbClr val="44546A">
                    <a:lumMod val="75000"/>
                  </a:srgbClr>
                </a:solidFill>
                <a:latin typeface="Calibri"/>
                <a:ea typeface="+mn-ea"/>
                <a:cs typeface="+mn-cs"/>
              </a:rPr>
              <a:t>: </a:t>
            </a:r>
            <a:r>
              <a:rPr lang="en-US" sz="3000" kern="1200" dirty="0" err="1">
                <a:solidFill>
                  <a:srgbClr val="44546A">
                    <a:lumMod val="75000"/>
                  </a:srgbClr>
                </a:solidFill>
                <a:latin typeface="Calibri"/>
                <a:ea typeface="+mn-ea"/>
                <a:cs typeface="+mn-cs"/>
              </a:rPr>
              <a:t>filtrado</a:t>
            </a:r>
            <a:r>
              <a:rPr lang="en-US" sz="3000" kern="1200" dirty="0">
                <a:solidFill>
                  <a:srgbClr val="44546A">
                    <a:lumMod val="75000"/>
                  </a:srgbClr>
                </a:solidFill>
                <a:latin typeface="Calibri"/>
                <a:ea typeface="+mn-ea"/>
                <a:cs typeface="+mn-cs"/>
              </a:rPr>
              <a:t> glomerular</a:t>
            </a:r>
          </a:p>
          <a:p>
            <a:pPr marL="285750" indent="-285750" algn="l" rtl="0">
              <a:buFont typeface="Arial"/>
              <a:buChar char="•"/>
            </a:pPr>
            <a:r>
              <a:rPr lang="en-US" sz="3000" kern="1200" dirty="0" err="1">
                <a:solidFill>
                  <a:srgbClr val="44546A">
                    <a:lumMod val="75000"/>
                  </a:srgbClr>
                </a:solidFill>
                <a:latin typeface="Calibri"/>
                <a:ea typeface="+mn-ea"/>
                <a:cs typeface="+mn-cs"/>
              </a:rPr>
              <a:t>Membrana</a:t>
            </a:r>
            <a:r>
              <a:rPr lang="en-US" sz="3000" kern="1200" dirty="0">
                <a:solidFill>
                  <a:srgbClr val="44546A">
                    <a:lumMod val="75000"/>
                  </a:srgbClr>
                </a:solidFill>
                <a:latin typeface="Calibri"/>
                <a:ea typeface="+mn-ea"/>
                <a:cs typeface="+mn-cs"/>
              </a:rPr>
              <a:t> </a:t>
            </a:r>
            <a:r>
              <a:rPr lang="en-US" sz="3000" kern="1200" dirty="0" err="1">
                <a:solidFill>
                  <a:srgbClr val="44546A">
                    <a:lumMod val="75000"/>
                  </a:srgbClr>
                </a:solidFill>
                <a:latin typeface="Calibri"/>
                <a:ea typeface="+mn-ea"/>
                <a:cs typeface="+mn-cs"/>
              </a:rPr>
              <a:t>altamente</a:t>
            </a:r>
            <a:r>
              <a:rPr lang="en-US" sz="3000" kern="1200" dirty="0">
                <a:solidFill>
                  <a:srgbClr val="44546A">
                    <a:lumMod val="75000"/>
                  </a:srgbClr>
                </a:solidFill>
                <a:latin typeface="Calibri"/>
                <a:ea typeface="+mn-ea"/>
                <a:cs typeface="+mn-cs"/>
              </a:rPr>
              <a:t> </a:t>
            </a:r>
            <a:r>
              <a:rPr lang="en-US" sz="3000" kern="1200" dirty="0" err="1">
                <a:solidFill>
                  <a:srgbClr val="44546A">
                    <a:lumMod val="75000"/>
                  </a:srgbClr>
                </a:solidFill>
                <a:latin typeface="Calibri"/>
                <a:ea typeface="+mn-ea"/>
                <a:cs typeface="+mn-cs"/>
              </a:rPr>
              <a:t>permeável</a:t>
            </a:r>
            <a:r>
              <a:rPr lang="en-US" sz="3000" kern="1200" dirty="0">
                <a:solidFill>
                  <a:srgbClr val="44546A">
                    <a:lumMod val="75000"/>
                  </a:srgbClr>
                </a:solidFill>
                <a:latin typeface="Calibri"/>
                <a:ea typeface="+mn-ea"/>
                <a:cs typeface="+mn-cs"/>
              </a:rPr>
              <a:t> a </a:t>
            </a:r>
            <a:r>
              <a:rPr lang="en-US" sz="3000" kern="1200" dirty="0" err="1">
                <a:solidFill>
                  <a:srgbClr val="44546A">
                    <a:lumMod val="75000"/>
                  </a:srgbClr>
                </a:solidFill>
                <a:latin typeface="Calibri"/>
                <a:ea typeface="+mn-ea"/>
                <a:cs typeface="+mn-cs"/>
              </a:rPr>
              <a:t>água</a:t>
            </a:r>
            <a:r>
              <a:rPr lang="en-US" sz="3000" kern="1200" dirty="0">
                <a:solidFill>
                  <a:srgbClr val="44546A">
                    <a:lumMod val="75000"/>
                  </a:srgbClr>
                </a:solidFill>
                <a:latin typeface="Calibri"/>
                <a:ea typeface="+mn-ea"/>
                <a:cs typeface="+mn-cs"/>
              </a:rPr>
              <a:t> e a </a:t>
            </a:r>
            <a:r>
              <a:rPr lang="en-US" sz="3000" kern="1200" dirty="0" err="1">
                <a:solidFill>
                  <a:srgbClr val="44546A">
                    <a:lumMod val="75000"/>
                  </a:srgbClr>
                </a:solidFill>
                <a:latin typeface="Calibri"/>
                <a:ea typeface="+mn-ea"/>
                <a:cs typeface="+mn-cs"/>
              </a:rPr>
              <a:t>pequenos</a:t>
            </a:r>
            <a:r>
              <a:rPr lang="en-US" sz="3000" kern="1200" dirty="0">
                <a:solidFill>
                  <a:srgbClr val="44546A">
                    <a:lumMod val="75000"/>
                  </a:srgbClr>
                </a:solidFill>
                <a:latin typeface="Calibri"/>
                <a:ea typeface="+mn-ea"/>
                <a:cs typeface="+mn-cs"/>
              </a:rPr>
              <a:t> </a:t>
            </a:r>
            <a:r>
              <a:rPr lang="en-US" sz="3000" kern="1200" dirty="0" err="1">
                <a:solidFill>
                  <a:srgbClr val="44546A">
                    <a:lumMod val="75000"/>
                  </a:srgbClr>
                </a:solidFill>
                <a:latin typeface="Calibri"/>
                <a:ea typeface="+mn-ea"/>
                <a:cs typeface="+mn-cs"/>
              </a:rPr>
              <a:t>solutos</a:t>
            </a:r>
            <a:endParaRPr lang="en-US" sz="3000" kern="1200" dirty="0">
              <a:solidFill>
                <a:srgbClr val="44546A">
                  <a:lumMod val="75000"/>
                </a:srgbClr>
              </a:solidFill>
              <a:latin typeface="Calibri"/>
              <a:ea typeface="+mn-ea"/>
              <a:cs typeface="+mn-cs"/>
            </a:endParaRPr>
          </a:p>
          <a:p>
            <a:pPr marL="285750" indent="-285750" algn="l" rtl="0">
              <a:buFont typeface="Arial"/>
              <a:buChar char="•"/>
            </a:pPr>
            <a:r>
              <a:rPr lang="en-US" sz="3000" kern="1200" dirty="0" err="1">
                <a:solidFill>
                  <a:srgbClr val="44546A">
                    <a:lumMod val="75000"/>
                  </a:srgbClr>
                </a:solidFill>
                <a:latin typeface="Calibri"/>
                <a:ea typeface="+mn-ea"/>
                <a:cs typeface="+mn-cs"/>
              </a:rPr>
              <a:t>Retenção</a:t>
            </a:r>
            <a:r>
              <a:rPr lang="en-US" sz="3000" kern="1200" dirty="0">
                <a:solidFill>
                  <a:srgbClr val="44546A">
                    <a:lumMod val="75000"/>
                  </a:srgbClr>
                </a:solidFill>
                <a:latin typeface="Calibri"/>
                <a:ea typeface="+mn-ea"/>
                <a:cs typeface="+mn-cs"/>
              </a:rPr>
              <a:t> de </a:t>
            </a:r>
            <a:r>
              <a:rPr lang="en-US" sz="3000" kern="1200" dirty="0" err="1">
                <a:solidFill>
                  <a:srgbClr val="44546A">
                    <a:lumMod val="75000"/>
                  </a:srgbClr>
                </a:solidFill>
                <a:latin typeface="Calibri"/>
                <a:ea typeface="+mn-ea"/>
                <a:cs typeface="+mn-cs"/>
              </a:rPr>
              <a:t>substâncias</a:t>
            </a:r>
            <a:r>
              <a:rPr lang="en-US" sz="3000" kern="1200" dirty="0">
                <a:solidFill>
                  <a:srgbClr val="44546A">
                    <a:lumMod val="75000"/>
                  </a:srgbClr>
                </a:solidFill>
                <a:latin typeface="Calibri"/>
                <a:ea typeface="+mn-ea"/>
                <a:cs typeface="+mn-cs"/>
              </a:rPr>
              <a:t> com peso molecular entre 60-70 </a:t>
            </a:r>
            <a:r>
              <a:rPr lang="en-US" sz="3000" kern="1200" dirty="0" err="1">
                <a:solidFill>
                  <a:srgbClr val="44546A">
                    <a:lumMod val="75000"/>
                  </a:srgbClr>
                </a:solidFill>
                <a:latin typeface="Calibri"/>
                <a:ea typeface="+mn-ea"/>
                <a:cs typeface="+mn-cs"/>
              </a:rPr>
              <a:t>kDa</a:t>
            </a:r>
            <a:endParaRPr lang="en-US" sz="3000" kern="1200" dirty="0">
              <a:solidFill>
                <a:srgbClr val="44546A">
                  <a:lumMod val="75000"/>
                </a:srgbClr>
              </a:solidFill>
              <a:latin typeface="Calibri"/>
              <a:ea typeface="+mn-ea"/>
              <a:cs typeface="+mn-cs"/>
            </a:endParaRPr>
          </a:p>
          <a:p>
            <a:pPr marL="285750" indent="-285750" algn="l" rtl="0">
              <a:buFont typeface="Arial"/>
              <a:buChar char="•"/>
            </a:pPr>
            <a:r>
              <a:rPr lang="en-US" sz="3000" kern="1200" dirty="0" err="1">
                <a:solidFill>
                  <a:srgbClr val="44546A">
                    <a:lumMod val="75000"/>
                  </a:srgbClr>
                </a:solidFill>
                <a:latin typeface="Calibri"/>
                <a:ea typeface="+mn-ea"/>
                <a:cs typeface="+mn-cs"/>
              </a:rPr>
              <a:t>Forças</a:t>
            </a:r>
            <a:r>
              <a:rPr lang="en-US" sz="3000" kern="1200" dirty="0">
                <a:solidFill>
                  <a:srgbClr val="44546A">
                    <a:lumMod val="75000"/>
                  </a:srgbClr>
                </a:solidFill>
                <a:latin typeface="Calibri"/>
                <a:ea typeface="+mn-ea"/>
                <a:cs typeface="+mn-cs"/>
              </a:rPr>
              <a:t> de Starling </a:t>
            </a:r>
            <a:r>
              <a:rPr lang="en-US" sz="3000" kern="1200" dirty="0" err="1">
                <a:solidFill>
                  <a:srgbClr val="44546A">
                    <a:lumMod val="75000"/>
                  </a:srgbClr>
                </a:solidFill>
                <a:latin typeface="Calibri"/>
                <a:ea typeface="+mn-ea"/>
                <a:cs typeface="+mn-cs"/>
              </a:rPr>
              <a:t>determinam</a:t>
            </a:r>
            <a:r>
              <a:rPr lang="en-US" sz="3000" kern="1200" dirty="0">
                <a:solidFill>
                  <a:srgbClr val="44546A">
                    <a:lumMod val="75000"/>
                  </a:srgbClr>
                </a:solidFill>
                <a:latin typeface="Calibri"/>
                <a:ea typeface="+mn-ea"/>
                <a:cs typeface="+mn-cs"/>
              </a:rPr>
              <a:t> </a:t>
            </a:r>
            <a:r>
              <a:rPr lang="en-US" sz="3000" kern="1200" dirty="0" err="1">
                <a:solidFill>
                  <a:srgbClr val="44546A">
                    <a:lumMod val="75000"/>
                  </a:srgbClr>
                </a:solidFill>
                <a:latin typeface="Calibri"/>
                <a:ea typeface="+mn-ea"/>
                <a:cs typeface="+mn-cs"/>
              </a:rPr>
              <a:t>formação</a:t>
            </a:r>
            <a:r>
              <a:rPr lang="en-US" sz="3000" kern="1200" dirty="0">
                <a:solidFill>
                  <a:srgbClr val="44546A">
                    <a:lumMod val="75000"/>
                  </a:srgbClr>
                </a:solidFill>
                <a:latin typeface="Calibri"/>
                <a:ea typeface="+mn-ea"/>
                <a:cs typeface="+mn-cs"/>
              </a:rPr>
              <a:t> do </a:t>
            </a:r>
            <a:r>
              <a:rPr lang="en-US" sz="3000" kern="1200" dirty="0" err="1">
                <a:solidFill>
                  <a:srgbClr val="44546A">
                    <a:lumMod val="75000"/>
                  </a:srgbClr>
                </a:solidFill>
                <a:latin typeface="Calibri"/>
                <a:ea typeface="+mn-ea"/>
                <a:cs typeface="+mn-cs"/>
              </a:rPr>
              <a:t>filtrado</a:t>
            </a:r>
            <a:endParaRPr lang="en-US" sz="3000" kern="1200" dirty="0">
              <a:solidFill>
                <a:srgbClr val="44546A">
                  <a:lumMod val="75000"/>
                </a:srgbClr>
              </a:solidFill>
              <a:latin typeface="Calibri"/>
              <a:ea typeface="+mn-ea"/>
              <a:cs typeface="+mn-cs"/>
            </a:endParaRPr>
          </a:p>
          <a:p>
            <a:pPr algn="l" rtl="0"/>
            <a:endParaRPr lang="en-US" sz="3000" kern="1200" dirty="0">
              <a:solidFill>
                <a:srgbClr val="44546A">
                  <a:lumMod val="75000"/>
                </a:srgbClr>
              </a:solidFill>
              <a:latin typeface="Calibri"/>
              <a:ea typeface="+mn-ea"/>
              <a:cs typeface="+mn-cs"/>
            </a:endParaRPr>
          </a:p>
          <a:p>
            <a:pPr algn="l" rtl="0"/>
            <a:r>
              <a:rPr lang="en-US" sz="3000" b="1" kern="1200" dirty="0">
                <a:solidFill>
                  <a:srgbClr val="44546A">
                    <a:lumMod val="75000"/>
                  </a:srgbClr>
                </a:solidFill>
                <a:latin typeface="Calibri"/>
                <a:ea typeface="+mn-ea"/>
                <a:cs typeface="+mn-cs"/>
              </a:rPr>
              <a:t>GFR = </a:t>
            </a:r>
            <a:r>
              <a:rPr lang="en-US" sz="3000" b="1" i="1" kern="1200" dirty="0" err="1">
                <a:solidFill>
                  <a:srgbClr val="44546A">
                    <a:lumMod val="75000"/>
                  </a:srgbClr>
                </a:solidFill>
                <a:latin typeface="Calibri"/>
                <a:ea typeface="+mn-ea"/>
                <a:cs typeface="+mn-cs"/>
              </a:rPr>
              <a:t>LpS</a:t>
            </a:r>
            <a:r>
              <a:rPr lang="en-US" sz="3000" b="1" i="1" kern="1200" dirty="0">
                <a:solidFill>
                  <a:srgbClr val="44546A">
                    <a:lumMod val="75000"/>
                  </a:srgbClr>
                </a:solidFill>
                <a:latin typeface="Calibri"/>
                <a:ea typeface="+mn-ea"/>
                <a:cs typeface="+mn-cs"/>
              </a:rPr>
              <a:t> (</a:t>
            </a:r>
            <a:r>
              <a:rPr lang="el-GR" sz="2600" b="1" dirty="0"/>
              <a:t>Δ</a:t>
            </a:r>
            <a:r>
              <a:rPr lang="en-US" sz="3000" b="1" i="1" kern="1200" dirty="0">
                <a:solidFill>
                  <a:srgbClr val="44546A">
                    <a:lumMod val="75000"/>
                  </a:srgbClr>
                </a:solidFill>
                <a:latin typeface="Calibri"/>
                <a:ea typeface="+mn-ea"/>
                <a:cs typeface="+mn-cs"/>
              </a:rPr>
              <a:t> </a:t>
            </a:r>
            <a:r>
              <a:rPr lang="en-US" sz="3000" b="1" kern="1200" dirty="0" err="1">
                <a:solidFill>
                  <a:srgbClr val="44546A">
                    <a:lumMod val="75000"/>
                  </a:srgbClr>
                </a:solidFill>
                <a:latin typeface="Calibri"/>
                <a:ea typeface="+mn-ea"/>
                <a:cs typeface="+mn-cs"/>
              </a:rPr>
              <a:t>pressão</a:t>
            </a:r>
            <a:r>
              <a:rPr lang="en-US" sz="3000" b="1" kern="1200" dirty="0">
                <a:solidFill>
                  <a:srgbClr val="44546A">
                    <a:lumMod val="75000"/>
                  </a:srgbClr>
                </a:solidFill>
                <a:latin typeface="Calibri"/>
                <a:ea typeface="+mn-ea"/>
                <a:cs typeface="+mn-cs"/>
              </a:rPr>
              <a:t> </a:t>
            </a:r>
            <a:r>
              <a:rPr lang="en-US" sz="3000" b="1" kern="1200" dirty="0" err="1">
                <a:solidFill>
                  <a:srgbClr val="44546A">
                    <a:lumMod val="75000"/>
                  </a:srgbClr>
                </a:solidFill>
                <a:latin typeface="Calibri"/>
                <a:ea typeface="+mn-ea"/>
                <a:cs typeface="+mn-cs"/>
              </a:rPr>
              <a:t>hidráulica</a:t>
            </a:r>
            <a:r>
              <a:rPr lang="en-US" sz="3000" b="1" kern="1200" dirty="0">
                <a:solidFill>
                  <a:srgbClr val="44546A">
                    <a:lumMod val="75000"/>
                  </a:srgbClr>
                </a:solidFill>
                <a:latin typeface="Calibri"/>
                <a:ea typeface="+mn-ea"/>
                <a:cs typeface="+mn-cs"/>
              </a:rPr>
              <a:t> – </a:t>
            </a:r>
            <a:r>
              <a:rPr lang="el-GR" sz="2600" b="1" dirty="0"/>
              <a:t>Δ</a:t>
            </a:r>
            <a:r>
              <a:rPr lang="pt-BR" sz="2600" b="1" dirty="0"/>
              <a:t> </a:t>
            </a:r>
            <a:r>
              <a:rPr lang="en-US" sz="3000" b="1" kern="1200" dirty="0" err="1">
                <a:solidFill>
                  <a:srgbClr val="44546A">
                    <a:lumMod val="75000"/>
                  </a:srgbClr>
                </a:solidFill>
                <a:latin typeface="Calibri"/>
                <a:ea typeface="+mn-ea"/>
                <a:cs typeface="+mn-cs"/>
              </a:rPr>
              <a:t>pressão</a:t>
            </a:r>
            <a:r>
              <a:rPr lang="en-US" sz="3000" b="1" kern="1200" dirty="0">
                <a:solidFill>
                  <a:srgbClr val="44546A">
                    <a:lumMod val="75000"/>
                  </a:srgbClr>
                </a:solidFill>
                <a:latin typeface="Calibri"/>
                <a:ea typeface="+mn-ea"/>
                <a:cs typeface="+mn-cs"/>
              </a:rPr>
              <a:t> </a:t>
            </a:r>
            <a:r>
              <a:rPr lang="en-US" sz="3000" b="1" kern="1200" dirty="0" err="1">
                <a:solidFill>
                  <a:srgbClr val="44546A">
                    <a:lumMod val="75000"/>
                  </a:srgbClr>
                </a:solidFill>
                <a:latin typeface="Calibri"/>
                <a:ea typeface="+mn-ea"/>
                <a:cs typeface="+mn-cs"/>
              </a:rPr>
              <a:t>oncótica</a:t>
            </a:r>
            <a:r>
              <a:rPr lang="en-US" sz="3000" b="1" kern="1200" dirty="0">
                <a:solidFill>
                  <a:srgbClr val="44546A">
                    <a:lumMod val="75000"/>
                  </a:srgbClr>
                </a:solidFill>
                <a:latin typeface="Calibri"/>
                <a:ea typeface="+mn-ea"/>
                <a:cs typeface="+mn-cs"/>
              </a:rPr>
              <a:t>)</a:t>
            </a:r>
            <a:endParaRPr lang="en-US" sz="2600" b="1" kern="1200" dirty="0">
              <a:solidFill>
                <a:srgbClr val="44546A">
                  <a:lumMod val="75000"/>
                </a:srgbClr>
              </a:solidFill>
              <a:latin typeface="Calibri"/>
              <a:ea typeface="+mn-ea"/>
              <a:cs typeface="+mn-cs"/>
            </a:endParaRPr>
          </a:p>
        </p:txBody>
      </p:sp>
      <p:sp>
        <p:nvSpPr>
          <p:cNvPr id="8" name="TextBox 7">
            <a:extLst>
              <a:ext uri="{FF2B5EF4-FFF2-40B4-BE49-F238E27FC236}">
                <a16:creationId xmlns:a16="http://schemas.microsoft.com/office/drawing/2014/main" id="{E8DFB9A7-29DB-424A-B5E6-9EED5693683E}"/>
              </a:ext>
            </a:extLst>
          </p:cNvPr>
          <p:cNvSpPr txBox="1"/>
          <p:nvPr/>
        </p:nvSpPr>
        <p:spPr>
          <a:xfrm>
            <a:off x="1752600" y="6004508"/>
            <a:ext cx="7239000" cy="2862322"/>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44546A">
                    <a:lumMod val="75000"/>
                  </a:srgbClr>
                </a:solidFill>
                <a:effectLst/>
                <a:uLnTx/>
                <a:uFillTx/>
                <a:latin typeface="Calibri"/>
                <a:ea typeface="+mn-ea"/>
                <a:cs typeface="+mn-cs"/>
              </a:rPr>
              <a:t>ALBUMINA</a:t>
            </a:r>
            <a:r>
              <a:rPr kumimoji="0" lang="en-US" sz="3600" b="0" i="0" u="none" strike="noStrike" kern="1200" cap="none" spc="0" normalizeH="0" baseline="0" noProof="0" dirty="0">
                <a:ln>
                  <a:noFill/>
                </a:ln>
                <a:solidFill>
                  <a:srgbClr val="44546A">
                    <a:lumMod val="75000"/>
                  </a:srgbClr>
                </a:solidFill>
                <a:effectLst/>
                <a:uLnTx/>
                <a:uFillTx/>
                <a:latin typeface="Calibr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controle</a:t>
            </a:r>
            <a:r>
              <a:rPr kumimoji="0" lang="en-US" sz="3600" b="0" i="0" u="none" strike="noStrike" kern="1200" cap="none" spc="0" normalizeH="0" baseline="0" noProof="0" dirty="0">
                <a:ln>
                  <a:noFill/>
                </a:ln>
                <a:solidFill>
                  <a:srgbClr val="44546A">
                    <a:lumMod val="75000"/>
                  </a:srgbClr>
                </a:solidFill>
                <a:effectLst/>
                <a:uLnTx/>
                <a:uFillTx/>
                <a:latin typeface="Calibri"/>
                <a:ea typeface="Wingdings"/>
                <a:cs typeface="Wingdings"/>
                <a:sym typeface="Wingdings"/>
              </a:rPr>
              <a:t> </a:t>
            </a: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P</a:t>
            </a:r>
            <a:r>
              <a:rPr kumimoji="0" lang="en-US" sz="3600" b="0" i="0" u="none" strike="noStrike" kern="1200" cap="none" spc="0" normalizeH="0" baseline="-25000" noProof="0" dirty="0" err="1">
                <a:ln>
                  <a:noFill/>
                </a:ln>
                <a:solidFill>
                  <a:srgbClr val="44546A">
                    <a:lumMod val="75000"/>
                  </a:srgbClr>
                </a:solidFill>
                <a:effectLst/>
                <a:uLnTx/>
                <a:uFillTx/>
                <a:latin typeface="Calibri"/>
                <a:ea typeface="Wingdings"/>
                <a:cs typeface="Wingdings"/>
                <a:sym typeface="Wingdings"/>
              </a:rPr>
              <a:t>osm</a:t>
            </a:r>
            <a:endParaRPr kumimoji="0" lang="en-US" sz="3600" b="0" i="0" u="none" strike="noStrike" kern="1200" cap="none" spc="0" normalizeH="0" baseline="-25000" noProof="0" dirty="0">
              <a:ln>
                <a:noFill/>
              </a:ln>
              <a:solidFill>
                <a:srgbClr val="44546A">
                  <a:lumMod val="75000"/>
                </a:srgbClr>
              </a:solidFill>
              <a:effectLst/>
              <a:uLnTx/>
              <a:uFillTx/>
              <a:latin typeface="Calibri"/>
              <a:ea typeface="Wingdings"/>
              <a:cs typeface="Wingdings"/>
              <a:sym typeface="Wingding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Ligação</a:t>
            </a:r>
            <a:r>
              <a:rPr kumimoji="0" lang="en-US" sz="3600" b="0" i="0" u="none" strike="noStrike" kern="1200" cap="none" spc="0" normalizeH="0" baseline="0" noProof="0" dirty="0">
                <a:ln>
                  <a:noFill/>
                </a:ln>
                <a:solidFill>
                  <a:srgbClr val="44546A">
                    <a:lumMod val="75000"/>
                  </a:srgbClr>
                </a:solidFill>
                <a:effectLst/>
                <a:uLnTx/>
                <a:uFillTx/>
                <a:latin typeface="Calibri"/>
                <a:ea typeface="Wingdings"/>
                <a:cs typeface="Wingdings"/>
                <a:sym typeface="Wingdings"/>
              </a:rPr>
              <a:t> e </a:t>
            </a: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transporte</a:t>
            </a:r>
            <a:r>
              <a:rPr kumimoji="0" lang="en-US" sz="3600" b="0" i="0" u="none" strike="noStrike" kern="1200" cap="none" spc="0" normalizeH="0" baseline="0" noProof="0" dirty="0">
                <a:ln>
                  <a:noFill/>
                </a:ln>
                <a:solidFill>
                  <a:srgbClr val="44546A">
                    <a:lumMod val="75000"/>
                  </a:srgbClr>
                </a:solidFill>
                <a:effectLst/>
                <a:uLnTx/>
                <a:uFillTx/>
                <a:latin typeface="Calibri"/>
                <a:ea typeface="Wingdings"/>
                <a:cs typeface="Wingdings"/>
                <a:sym typeface="Wingdings"/>
              </a:rPr>
              <a:t> </a:t>
            </a: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substâncias</a:t>
            </a:r>
            <a:endParaRPr kumimoji="0" lang="en-US" sz="3600" b="0" i="0" u="none" strike="noStrike" kern="1200" cap="none" spc="0" normalizeH="0" baseline="0" noProof="0" dirty="0">
              <a:ln>
                <a:noFill/>
              </a:ln>
              <a:solidFill>
                <a:srgbClr val="44546A">
                  <a:lumMod val="75000"/>
                </a:srgbClr>
              </a:solidFill>
              <a:effectLst/>
              <a:uLnTx/>
              <a:uFillTx/>
              <a:latin typeface="Calibri"/>
              <a:ea typeface="Wingdings"/>
              <a:cs typeface="Wingdings"/>
              <a:sym typeface="Wingdings"/>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Propriedade</a:t>
            </a:r>
            <a:r>
              <a:rPr kumimoji="0" lang="en-US" sz="3600" b="0" i="0" u="none" strike="noStrike" kern="1200" cap="none" spc="0" normalizeH="0" baseline="0" noProof="0" dirty="0">
                <a:ln>
                  <a:noFill/>
                </a:ln>
                <a:solidFill>
                  <a:srgbClr val="44546A">
                    <a:lumMod val="75000"/>
                  </a:srgbClr>
                </a:solidFill>
                <a:effectLst/>
                <a:uLnTx/>
                <a:uFillTx/>
                <a:latin typeface="Calibri"/>
                <a:ea typeface="Wingdings"/>
                <a:cs typeface="Wingdings"/>
                <a:sym typeface="Wingdings"/>
              </a:rPr>
              <a:t> anti-</a:t>
            </a: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oxidante</a:t>
            </a:r>
            <a:r>
              <a:rPr kumimoji="0" lang="en-US" sz="3600" b="0" i="0" u="none" strike="noStrike" kern="1200" cap="none" spc="0" normalizeH="0" baseline="0" noProof="0" dirty="0">
                <a:ln>
                  <a:noFill/>
                </a:ln>
                <a:solidFill>
                  <a:srgbClr val="44546A">
                    <a:lumMod val="75000"/>
                  </a:srgbClr>
                </a:solidFill>
                <a:effectLst/>
                <a:uLnTx/>
                <a:uFillTx/>
                <a:latin typeface="Calibri"/>
                <a:ea typeface="Wingdings"/>
                <a:cs typeface="Wingdings"/>
                <a:sym typeface="Wingdings"/>
              </a:rPr>
              <a:t>, </a:t>
            </a: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efeito</a:t>
            </a:r>
            <a:r>
              <a:rPr kumimoji="0" lang="en-US" sz="3600" b="0" i="0" u="none" strike="noStrike" kern="1200" cap="none" spc="0" normalizeH="0" baseline="0" noProof="0" dirty="0">
                <a:ln>
                  <a:noFill/>
                </a:ln>
                <a:solidFill>
                  <a:srgbClr val="44546A">
                    <a:lumMod val="75000"/>
                  </a:srgbClr>
                </a:solidFill>
                <a:effectLst/>
                <a:uLnTx/>
                <a:uFillTx/>
                <a:latin typeface="Calibri"/>
                <a:ea typeface="Wingdings"/>
                <a:cs typeface="Wingdings"/>
                <a:sym typeface="Wingdings"/>
              </a:rPr>
              <a:t> </a:t>
            </a: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tampão</a:t>
            </a:r>
            <a:r>
              <a:rPr kumimoji="0" lang="en-US" sz="3600" b="0" i="0" u="none" strike="noStrike" kern="1200" cap="none" spc="0" normalizeH="0" baseline="0" noProof="0" dirty="0">
                <a:ln>
                  <a:noFill/>
                </a:ln>
                <a:solidFill>
                  <a:srgbClr val="44546A">
                    <a:lumMod val="75000"/>
                  </a:srgbClr>
                </a:solidFill>
                <a:effectLst/>
                <a:uLnTx/>
                <a:uFillTx/>
                <a:latin typeface="Calibri"/>
                <a:ea typeface="Wingdings"/>
                <a:cs typeface="Wingdings"/>
                <a:sym typeface="Wingdings"/>
              </a:rPr>
              <a:t> e </a:t>
            </a:r>
            <a:r>
              <a:rPr kumimoji="0" lang="en-US" sz="3600" b="0" i="0" u="none" strike="noStrike" kern="1200" cap="none" spc="0" normalizeH="0" baseline="0" noProof="0" dirty="0" err="1">
                <a:ln>
                  <a:noFill/>
                </a:ln>
                <a:solidFill>
                  <a:srgbClr val="44546A">
                    <a:lumMod val="75000"/>
                  </a:srgbClr>
                </a:solidFill>
                <a:effectLst/>
                <a:uLnTx/>
                <a:uFillTx/>
                <a:latin typeface="Calibri"/>
                <a:ea typeface="Wingdings"/>
                <a:cs typeface="Wingdings"/>
                <a:sym typeface="Wingdings"/>
              </a:rPr>
              <a:t>modulador</a:t>
            </a:r>
            <a:r>
              <a:rPr kumimoji="0" lang="en-US" sz="3600" b="0" i="0" u="none" strike="noStrike" kern="1200" cap="none" spc="0" normalizeH="0" baseline="0" noProof="0" dirty="0">
                <a:ln>
                  <a:noFill/>
                </a:ln>
                <a:solidFill>
                  <a:srgbClr val="44546A">
                    <a:lumMod val="75000"/>
                  </a:srgbClr>
                </a:solidFill>
                <a:effectLst/>
                <a:uLnTx/>
                <a:uFillTx/>
                <a:latin typeface="Calibri"/>
                <a:ea typeface="Wingdings"/>
                <a:cs typeface="Wingdings"/>
                <a:sym typeface="Wingdings"/>
              </a:rPr>
              <a:t> do NO</a:t>
            </a:r>
          </a:p>
        </p:txBody>
      </p:sp>
      <p:graphicFrame>
        <p:nvGraphicFramePr>
          <p:cNvPr id="9" name="Group 63">
            <a:extLst>
              <a:ext uri="{FF2B5EF4-FFF2-40B4-BE49-F238E27FC236}">
                <a16:creationId xmlns:a16="http://schemas.microsoft.com/office/drawing/2014/main" id="{6F45F061-95FD-314F-B644-A4A4CBCD8876}"/>
              </a:ext>
            </a:extLst>
          </p:cNvPr>
          <p:cNvGraphicFramePr>
            <a:graphicFrameLocks noGrp="1"/>
          </p:cNvGraphicFramePr>
          <p:nvPr>
            <p:extLst>
              <p:ext uri="{D42A27DB-BD31-4B8C-83A1-F6EECF244321}">
                <p14:modId xmlns:p14="http://schemas.microsoft.com/office/powerpoint/2010/main" val="547926551"/>
              </p:ext>
            </p:extLst>
          </p:nvPr>
        </p:nvGraphicFramePr>
        <p:xfrm>
          <a:off x="10058400" y="1714500"/>
          <a:ext cx="6858000" cy="6790336"/>
        </p:xfrm>
        <a:graphic>
          <a:graphicData uri="http://schemas.openxmlformats.org/drawingml/2006/table">
            <a:tbl>
              <a:tblPr/>
              <a:tblGrid>
                <a:gridCol w="3559868">
                  <a:extLst>
                    <a:ext uri="{9D8B030D-6E8A-4147-A177-3AD203B41FA5}">
                      <a16:colId xmlns:a16="http://schemas.microsoft.com/office/drawing/2014/main" val="20000"/>
                    </a:ext>
                  </a:extLst>
                </a:gridCol>
                <a:gridCol w="3298132">
                  <a:extLst>
                    <a:ext uri="{9D8B030D-6E8A-4147-A177-3AD203B41FA5}">
                      <a16:colId xmlns:a16="http://schemas.microsoft.com/office/drawing/2014/main" val="20001"/>
                    </a:ext>
                  </a:extLst>
                </a:gridCol>
              </a:tblGrid>
              <a:tr h="906219">
                <a:tc>
                  <a:txBody>
                    <a:bodyPr/>
                    <a:lstStyle/>
                    <a:p>
                      <a:pPr marL="282575" marR="0" lvl="0" indent="-282575" algn="l" defTabSz="914400" rtl="0" eaLnBrk="1" fontAlgn="base" latinLnBrk="0" hangingPunct="1">
                        <a:lnSpc>
                          <a:spcPct val="100000"/>
                        </a:lnSpc>
                        <a:spcBef>
                          <a:spcPct val="0"/>
                        </a:spcBef>
                        <a:spcAft>
                          <a:spcPct val="0"/>
                        </a:spcAft>
                        <a:buClrTx/>
                        <a:buSzTx/>
                        <a:buFontTx/>
                        <a:buNone/>
                        <a:tabLst/>
                      </a:pPr>
                      <a:r>
                        <a:rPr kumimoji="0" lang="de-DE" sz="2600" b="1" i="0" u="none" strike="noStrike" cap="none" normalizeH="0" baseline="0" dirty="0">
                          <a:ln>
                            <a:noFill/>
                          </a:ln>
                          <a:solidFill>
                            <a:schemeClr val="tx1"/>
                          </a:solidFill>
                          <a:effectLst/>
                          <a:latin typeface="+mn-lt"/>
                          <a:ea typeface="ＭＳ Ｐゴシック" charset="0"/>
                          <a:cs typeface="Cambria"/>
                        </a:rPr>
                        <a:t>          </a:t>
                      </a:r>
                      <a:r>
                        <a:rPr kumimoji="0" lang="de-DE" sz="4000" b="1" i="0" u="none" strike="noStrike" cap="none" normalizeH="0" baseline="0" dirty="0" err="1">
                          <a:ln>
                            <a:noFill/>
                          </a:ln>
                          <a:solidFill>
                            <a:schemeClr val="tx1"/>
                          </a:solidFill>
                          <a:effectLst/>
                          <a:latin typeface="+mn-lt"/>
                          <a:ea typeface="ＭＳ Ｐゴシック" charset="0"/>
                          <a:cs typeface="Cambria"/>
                        </a:rPr>
                        <a:t>Molécula</a:t>
                      </a:r>
                      <a:endParaRPr kumimoji="0" lang="de-DE" sz="4000" b="1" i="0" u="none" strike="noStrike" cap="none" normalizeH="0" baseline="0" dirty="0">
                        <a:ln>
                          <a:noFill/>
                        </a:ln>
                        <a:solidFill>
                          <a:schemeClr val="tx1"/>
                        </a:solidFill>
                        <a:effectLst/>
                        <a:latin typeface="+mn-lt"/>
                        <a:ea typeface="ＭＳ Ｐゴシック" charset="0"/>
                        <a:cs typeface="Cambria"/>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1" i="0" u="none" strike="noStrike" cap="none" normalizeH="0" baseline="0" dirty="0">
                          <a:ln>
                            <a:noFill/>
                          </a:ln>
                          <a:solidFill>
                            <a:schemeClr val="tx1"/>
                          </a:solidFill>
                          <a:effectLst/>
                          <a:latin typeface="+mn-lt"/>
                          <a:ea typeface="MS Mincho" charset="0"/>
                          <a:cs typeface="Cambria"/>
                        </a:rPr>
                        <a:t>   </a:t>
                      </a:r>
                      <a:r>
                        <a:rPr kumimoji="0" lang="de-DE" sz="3500" b="1" i="0" u="none" strike="noStrike" cap="none" normalizeH="0" baseline="0" dirty="0">
                          <a:ln>
                            <a:noFill/>
                          </a:ln>
                          <a:solidFill>
                            <a:schemeClr val="tx1"/>
                          </a:solidFill>
                          <a:effectLst/>
                          <a:latin typeface="+mn-lt"/>
                          <a:ea typeface="MS Mincho" charset="0"/>
                          <a:cs typeface="Cambria"/>
                        </a:rPr>
                        <a:t>Peso </a:t>
                      </a:r>
                      <a:r>
                        <a:rPr kumimoji="0" lang="de-DE" sz="3500" b="1" i="0" u="none" strike="noStrike" cap="none" normalizeH="0" baseline="0" dirty="0" err="1">
                          <a:ln>
                            <a:noFill/>
                          </a:ln>
                          <a:solidFill>
                            <a:schemeClr val="tx1"/>
                          </a:solidFill>
                          <a:effectLst/>
                          <a:latin typeface="+mn-lt"/>
                          <a:ea typeface="MS Mincho" charset="0"/>
                          <a:cs typeface="Cambria"/>
                        </a:rPr>
                        <a:t>Molecular</a:t>
                      </a:r>
                      <a:r>
                        <a:rPr kumimoji="0" lang="de-DE" sz="3500" b="1" i="0" u="none" strike="noStrike" cap="none" normalizeH="0" baseline="0" dirty="0">
                          <a:ln>
                            <a:noFill/>
                          </a:ln>
                          <a:solidFill>
                            <a:schemeClr val="tx1"/>
                          </a:solidFill>
                          <a:effectLst/>
                          <a:latin typeface="+mn-lt"/>
                          <a:ea typeface="MS Mincho" charset="0"/>
                          <a:cs typeface="Cambria"/>
                        </a:rPr>
                        <a:t> </a:t>
                      </a:r>
                      <a:r>
                        <a:rPr kumimoji="0" lang="de-DE" sz="3600" b="0" i="0" u="none" strike="noStrike" cap="none" normalizeH="0" baseline="0" dirty="0">
                          <a:ln>
                            <a:noFill/>
                          </a:ln>
                          <a:solidFill>
                            <a:schemeClr val="tx1"/>
                          </a:solidFill>
                          <a:effectLst/>
                          <a:latin typeface="+mn-lt"/>
                          <a:ea typeface="MS Mincho" charset="0"/>
                          <a:cs typeface="Cambria"/>
                        </a:rPr>
                        <a:t>(</a:t>
                      </a:r>
                      <a:r>
                        <a:rPr kumimoji="0" lang="de-DE" sz="3600" b="0" i="0" u="none" strike="noStrike" cap="none" normalizeH="0" baseline="0" dirty="0" err="1">
                          <a:ln>
                            <a:noFill/>
                          </a:ln>
                          <a:solidFill>
                            <a:schemeClr val="tx1"/>
                          </a:solidFill>
                          <a:effectLst/>
                          <a:latin typeface="+mn-lt"/>
                          <a:ea typeface="MS Mincho" charset="0"/>
                          <a:cs typeface="Cambria"/>
                        </a:rPr>
                        <a:t>kDa</a:t>
                      </a:r>
                      <a:r>
                        <a:rPr kumimoji="0" lang="de-DE" sz="3600" b="0" i="0" u="none" strike="noStrike" cap="none" normalizeH="0" baseline="0" dirty="0">
                          <a:ln>
                            <a:noFill/>
                          </a:ln>
                          <a:solidFill>
                            <a:schemeClr val="tx1"/>
                          </a:solidFill>
                          <a:effectLst/>
                          <a:latin typeface="+mn-lt"/>
                          <a:ea typeface="MS Mincho" charset="0"/>
                          <a:cs typeface="Cambria"/>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226">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TNFα, mono/</a:t>
                      </a:r>
                      <a:r>
                        <a:rPr kumimoji="0" lang="de-DE" sz="2600" b="0" i="0" u="none" strike="noStrike" cap="none" normalizeH="0" baseline="0" dirty="0" err="1">
                          <a:ln>
                            <a:noFill/>
                          </a:ln>
                          <a:solidFill>
                            <a:schemeClr val="tx1"/>
                          </a:solidFill>
                          <a:effectLst/>
                          <a:latin typeface="+mn-lt"/>
                          <a:ea typeface="MS Mincho" charset="0"/>
                          <a:cs typeface="Cambria"/>
                        </a:rPr>
                        <a:t>trímero</a:t>
                      </a:r>
                      <a:endParaRPr kumimoji="0" lang="de-DE" sz="2600" b="0" i="0" u="none" strike="noStrike" cap="none" normalizeH="0" baseline="0" dirty="0">
                        <a:ln>
                          <a:noFill/>
                        </a:ln>
                        <a:solidFill>
                          <a:schemeClr val="tx1"/>
                        </a:solidFill>
                        <a:effectLst/>
                        <a:latin typeface="+mn-lt"/>
                        <a:ea typeface="MS Mincho" charset="0"/>
                        <a:cs typeface="Cambria"/>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 17,4/52</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2004">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a:t>
                      </a:r>
                      <a:r>
                        <a:rPr kumimoji="0" lang="de-DE" sz="2600" b="0" i="0" u="none" strike="noStrike" cap="none" normalizeH="0" baseline="0" dirty="0" err="1">
                          <a:ln>
                            <a:noFill/>
                          </a:ln>
                          <a:solidFill>
                            <a:schemeClr val="tx1"/>
                          </a:solidFill>
                          <a:effectLst/>
                          <a:latin typeface="+mn-lt"/>
                          <a:ea typeface="MS Mincho" charset="0"/>
                          <a:cs typeface="Cambria"/>
                        </a:rPr>
                        <a:t>Interleucina</a:t>
                      </a:r>
                      <a:r>
                        <a:rPr kumimoji="0" lang="de-DE" sz="2600" b="0" i="0" u="none" strike="noStrike" cap="none" normalizeH="0" baseline="0" dirty="0">
                          <a:ln>
                            <a:noFill/>
                          </a:ln>
                          <a:solidFill>
                            <a:schemeClr val="tx1"/>
                          </a:solidFill>
                          <a:effectLst/>
                          <a:latin typeface="+mn-lt"/>
                          <a:ea typeface="MS Mincho" charset="0"/>
                          <a:cs typeface="Cambria"/>
                        </a:rPr>
                        <a:t> (IL) 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 18</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4226">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IL-6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 21</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2004">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IL-8</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 6-8</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2004">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IL-10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18/37</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4226">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Beta-2 </a:t>
                      </a:r>
                      <a:r>
                        <a:rPr kumimoji="0" lang="de-DE" sz="2600" b="0" i="0" u="none" strike="noStrike" cap="none" normalizeH="0" baseline="0" dirty="0" err="1">
                          <a:ln>
                            <a:noFill/>
                          </a:ln>
                          <a:solidFill>
                            <a:schemeClr val="tx1"/>
                          </a:solidFill>
                          <a:effectLst/>
                          <a:latin typeface="+mn-lt"/>
                          <a:ea typeface="MS Mincho" charset="0"/>
                          <a:cs typeface="Cambria"/>
                        </a:rPr>
                        <a:t>microglobulina</a:t>
                      </a:r>
                      <a:endParaRPr kumimoji="0" lang="de-DE" sz="2600" b="0" i="0" u="none" strike="noStrike" cap="none" normalizeH="0" baseline="0" dirty="0">
                        <a:ln>
                          <a:noFill/>
                        </a:ln>
                        <a:solidFill>
                          <a:schemeClr val="tx1"/>
                        </a:solidFill>
                        <a:effectLst/>
                        <a:latin typeface="+mn-lt"/>
                        <a:ea typeface="MS Mincho" charset="0"/>
                        <a:cs typeface="Cambria"/>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12</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2004">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a:t>
                      </a:r>
                      <a:r>
                        <a:rPr kumimoji="0" lang="de-DE" sz="2600" b="0" i="0" u="none" strike="noStrike" cap="none" normalizeH="0" baseline="0" dirty="0" err="1">
                          <a:ln>
                            <a:noFill/>
                          </a:ln>
                          <a:solidFill>
                            <a:schemeClr val="tx1"/>
                          </a:solidFill>
                          <a:effectLst/>
                          <a:latin typeface="+mn-lt"/>
                          <a:ea typeface="MS Mincho" charset="0"/>
                          <a:cs typeface="Cambria"/>
                        </a:rPr>
                        <a:t>Cystatina</a:t>
                      </a:r>
                      <a:r>
                        <a:rPr kumimoji="0" lang="de-DE" sz="2600" b="0" i="0" u="none" strike="noStrike" cap="none" normalizeH="0" baseline="0" dirty="0">
                          <a:ln>
                            <a:noFill/>
                          </a:ln>
                          <a:solidFill>
                            <a:schemeClr val="tx1"/>
                          </a:solidFill>
                          <a:effectLst/>
                          <a:latin typeface="+mn-lt"/>
                          <a:ea typeface="MS Mincho" charset="0"/>
                          <a:cs typeface="Cambria"/>
                        </a:rPr>
                        <a:t> 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a:ln>
                            <a:noFill/>
                          </a:ln>
                          <a:solidFill>
                            <a:schemeClr val="tx1"/>
                          </a:solidFill>
                          <a:effectLst/>
                          <a:latin typeface="+mn-lt"/>
                          <a:ea typeface="MS Mincho" charset="0"/>
                          <a:cs typeface="Cambria"/>
                        </a:rPr>
                        <a:t>         13</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6456">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a:t>
                      </a:r>
                      <a:r>
                        <a:rPr kumimoji="0" lang="de-DE" sz="2600" b="0" i="0" u="none" strike="noStrike" cap="none" normalizeH="0" baseline="0" dirty="0" err="1">
                          <a:ln>
                            <a:noFill/>
                          </a:ln>
                          <a:solidFill>
                            <a:schemeClr val="tx1"/>
                          </a:solidFill>
                          <a:effectLst/>
                          <a:latin typeface="+mn-lt"/>
                          <a:ea typeface="MS Mincho" charset="0"/>
                          <a:cs typeface="Cambria"/>
                        </a:rPr>
                        <a:t>Lysozyma</a:t>
                      </a:r>
                      <a:endParaRPr kumimoji="0" lang="de-DE" sz="2600" b="0" i="0" u="none" strike="noStrike" cap="none" normalizeH="0" baseline="0" dirty="0">
                        <a:ln>
                          <a:noFill/>
                        </a:ln>
                        <a:solidFill>
                          <a:schemeClr val="tx1"/>
                        </a:solidFill>
                        <a:effectLst/>
                        <a:latin typeface="+mn-lt"/>
                        <a:ea typeface="MS Mincho" charset="0"/>
                        <a:cs typeface="Cambria"/>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a:ln>
                            <a:noFill/>
                          </a:ln>
                          <a:solidFill>
                            <a:schemeClr val="tx1"/>
                          </a:solidFill>
                          <a:effectLst/>
                          <a:latin typeface="+mn-lt"/>
                          <a:ea typeface="MS Mincho" charset="0"/>
                          <a:cs typeface="Cambria"/>
                        </a:rPr>
                        <a:t>         13</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852912">
                <a:tc>
                  <a:txBody>
                    <a:bodyPr/>
                    <a:lstStyle/>
                    <a:p>
                      <a:pPr marL="282575" marR="0" lvl="0" indent="-282575" algn="ctr" defTabSz="914400" rtl="0" eaLnBrk="1" fontAlgn="base" latinLnBrk="0" hangingPunct="1">
                        <a:lnSpc>
                          <a:spcPct val="95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a:t>
                      </a:r>
                      <a:r>
                        <a:rPr kumimoji="0" lang="de-DE" sz="2600" b="0" i="0" u="none" strike="noStrike" cap="none" normalizeH="0" baseline="0" dirty="0" err="1">
                          <a:ln>
                            <a:noFill/>
                          </a:ln>
                          <a:solidFill>
                            <a:schemeClr val="tx1"/>
                          </a:solidFill>
                          <a:effectLst/>
                          <a:latin typeface="+mn-lt"/>
                          <a:ea typeface="MS Mincho" charset="0"/>
                          <a:cs typeface="Cambria"/>
                        </a:rPr>
                        <a:t>Cadeia</a:t>
                      </a:r>
                      <a:r>
                        <a:rPr kumimoji="0" lang="de-DE" sz="2600" b="0" i="0" u="none" strike="noStrike" cap="none" normalizeH="0" baseline="0" dirty="0">
                          <a:ln>
                            <a:noFill/>
                          </a:ln>
                          <a:solidFill>
                            <a:schemeClr val="tx1"/>
                          </a:solidFill>
                          <a:effectLst/>
                          <a:latin typeface="+mn-lt"/>
                          <a:ea typeface="MS Mincho" charset="0"/>
                          <a:cs typeface="Cambria"/>
                        </a:rPr>
                        <a:t> </a:t>
                      </a:r>
                      <a:r>
                        <a:rPr kumimoji="0" lang="de-DE" sz="2600" b="0" i="0" u="none" strike="noStrike" cap="none" normalizeH="0" baseline="0" dirty="0" err="1">
                          <a:ln>
                            <a:noFill/>
                          </a:ln>
                          <a:solidFill>
                            <a:schemeClr val="tx1"/>
                          </a:solidFill>
                          <a:effectLst/>
                          <a:latin typeface="+mn-lt"/>
                          <a:ea typeface="MS Mincho" charset="0"/>
                          <a:cs typeface="Cambria"/>
                        </a:rPr>
                        <a:t>Leve</a:t>
                      </a:r>
                      <a:r>
                        <a:rPr kumimoji="0" lang="de-DE" sz="2600" b="0" i="0" u="none" strike="noStrike" cap="none" normalizeH="0" baseline="0" dirty="0">
                          <a:ln>
                            <a:noFill/>
                          </a:ln>
                          <a:solidFill>
                            <a:schemeClr val="tx1"/>
                          </a:solidFill>
                          <a:effectLst/>
                          <a:latin typeface="+mn-lt"/>
                          <a:ea typeface="MS Mincho" charset="0"/>
                          <a:cs typeface="Cambria"/>
                        </a:rPr>
                        <a:t> Livre (</a:t>
                      </a:r>
                      <a:r>
                        <a:rPr kumimoji="0" lang="de-DE" sz="2600" b="0" i="0" u="none" strike="noStrike" cap="none" normalizeH="0" baseline="0" dirty="0" err="1">
                          <a:ln>
                            <a:noFill/>
                          </a:ln>
                          <a:solidFill>
                            <a:schemeClr val="tx1"/>
                          </a:solidFill>
                          <a:effectLst/>
                          <a:latin typeface="+mn-lt"/>
                          <a:ea typeface="MS Mincho" charset="0"/>
                          <a:cs typeface="Cambria"/>
                        </a:rPr>
                        <a:t>kappa,lambda</a:t>
                      </a:r>
                      <a:r>
                        <a:rPr kumimoji="0" lang="de-DE" sz="2600" b="0" i="0" u="none" strike="noStrike" cap="none" normalizeH="0" baseline="0" dirty="0">
                          <a:ln>
                            <a:noFill/>
                          </a:ln>
                          <a:solidFill>
                            <a:schemeClr val="tx1"/>
                          </a:solidFill>
                          <a:effectLst/>
                          <a:latin typeface="+mn-lt"/>
                          <a:ea typeface="MS Mincho" charset="0"/>
                          <a:cs typeface="Cambria"/>
                        </a:rPr>
                        <a: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25/45 </a:t>
                      </a:r>
                    </a:p>
                    <a:p>
                      <a:pPr marL="282575" marR="0" lvl="0" indent="-282575" algn="ctr" defTabSz="914400" rtl="0" eaLnBrk="1" fontAlgn="base" latinLnBrk="0" hangingPunct="1">
                        <a:lnSpc>
                          <a:spcPct val="100000"/>
                        </a:lnSpc>
                        <a:spcBef>
                          <a:spcPct val="0"/>
                        </a:spcBef>
                        <a:spcAft>
                          <a:spcPct val="0"/>
                        </a:spcAft>
                        <a:buClrTx/>
                        <a:buSzTx/>
                        <a:buFontTx/>
                        <a:buNone/>
                        <a:tabLst/>
                      </a:pPr>
                      <a:endParaRPr kumimoji="0" lang="de-DE" sz="2600" b="0" i="0" u="none" strike="noStrike" cap="none" normalizeH="0" baseline="0" dirty="0">
                        <a:ln>
                          <a:noFill/>
                        </a:ln>
                        <a:solidFill>
                          <a:schemeClr val="tx1"/>
                        </a:solidFill>
                        <a:effectLst/>
                        <a:latin typeface="+mn-lt"/>
                        <a:ea typeface="MS Mincho" charset="0"/>
                        <a:cs typeface="Cambria"/>
                      </a:endParaRP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42004">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a:t>
                      </a:r>
                      <a:r>
                        <a:rPr kumimoji="0" lang="de-DE" sz="2600" b="0" i="0" u="none" strike="noStrike" cap="none" normalizeH="0" baseline="0" dirty="0" err="1">
                          <a:ln>
                            <a:noFill/>
                          </a:ln>
                          <a:solidFill>
                            <a:schemeClr val="tx1"/>
                          </a:solidFill>
                          <a:effectLst/>
                          <a:latin typeface="+mn-lt"/>
                          <a:ea typeface="MS Mincho" charset="0"/>
                          <a:cs typeface="Cambria"/>
                        </a:rPr>
                        <a:t>Mioglobina</a:t>
                      </a:r>
                      <a:endParaRPr kumimoji="0" lang="de-DE" sz="2600" b="0" i="0" u="none" strike="noStrike" cap="none" normalizeH="0" baseline="0" dirty="0">
                        <a:ln>
                          <a:noFill/>
                        </a:ln>
                        <a:solidFill>
                          <a:schemeClr val="tx1"/>
                        </a:solidFill>
                        <a:effectLst/>
                        <a:latin typeface="+mn-lt"/>
                        <a:ea typeface="MS Mincho" charset="0"/>
                        <a:cs typeface="Cambria"/>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17</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44226">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a:t>
                      </a:r>
                      <a:r>
                        <a:rPr kumimoji="0" lang="de-DE" sz="2600" b="1" i="0" u="none" strike="noStrike" cap="none" normalizeH="0" baseline="0" dirty="0" err="1">
                          <a:ln>
                            <a:noFill/>
                          </a:ln>
                          <a:solidFill>
                            <a:srgbClr val="FF0000"/>
                          </a:solidFill>
                          <a:effectLst/>
                          <a:latin typeface="+mn-lt"/>
                          <a:ea typeface="MS Mincho" charset="0"/>
                          <a:cs typeface="Cambria"/>
                        </a:rPr>
                        <a:t>Albumina</a:t>
                      </a:r>
                      <a:endParaRPr kumimoji="0" lang="de-DE" sz="2600" b="1" i="0" u="none" strike="noStrike" cap="none" normalizeH="0" baseline="0" dirty="0">
                        <a:ln>
                          <a:noFill/>
                        </a:ln>
                        <a:solidFill>
                          <a:srgbClr val="FF0000"/>
                        </a:solidFill>
                        <a:effectLst/>
                        <a:latin typeface="+mn-lt"/>
                        <a:ea typeface="MS Mincho" charset="0"/>
                        <a:cs typeface="Cambria"/>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0" i="0" u="none" strike="noStrike" cap="none" normalizeH="0" baseline="0" dirty="0">
                          <a:ln>
                            <a:noFill/>
                          </a:ln>
                          <a:solidFill>
                            <a:schemeClr val="tx1"/>
                          </a:solidFill>
                          <a:effectLst/>
                          <a:latin typeface="+mn-lt"/>
                          <a:ea typeface="MS Mincho" charset="0"/>
                          <a:cs typeface="Cambria"/>
                        </a:rPr>
                        <a:t>         </a:t>
                      </a:r>
                      <a:r>
                        <a:rPr kumimoji="0" lang="de-DE" sz="2600" b="1" i="0" u="none" strike="noStrike" cap="none" normalizeH="0" baseline="0" dirty="0">
                          <a:ln>
                            <a:noFill/>
                          </a:ln>
                          <a:solidFill>
                            <a:srgbClr val="FF0000"/>
                          </a:solidFill>
                          <a:effectLst/>
                          <a:latin typeface="+mn-lt"/>
                          <a:ea typeface="MS Mincho" charset="0"/>
                          <a:cs typeface="Cambria"/>
                        </a:rPr>
                        <a:t>66</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42004">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1" i="0" u="none" strike="noStrike" cap="none" normalizeH="0" baseline="0" dirty="0">
                          <a:ln>
                            <a:noFill/>
                          </a:ln>
                          <a:solidFill>
                            <a:srgbClr val="FF0000"/>
                          </a:solidFill>
                          <a:effectLst/>
                          <a:latin typeface="+mn-lt"/>
                          <a:ea typeface="MS Mincho" charset="0"/>
                          <a:cs typeface="Cambria"/>
                        </a:rPr>
                        <a:t> </a:t>
                      </a:r>
                      <a:r>
                        <a:rPr kumimoji="0" lang="de-DE" sz="2600" b="0" i="0" u="none" strike="noStrike" cap="none" normalizeH="0" baseline="0" dirty="0" err="1">
                          <a:ln>
                            <a:noFill/>
                          </a:ln>
                          <a:solidFill>
                            <a:schemeClr val="tx1"/>
                          </a:solidFill>
                          <a:effectLst/>
                          <a:latin typeface="+mn-lt"/>
                          <a:ea typeface="MS Mincho" charset="0"/>
                          <a:cs typeface="Cambria"/>
                        </a:rPr>
                        <a:t>IgG</a:t>
                      </a:r>
                      <a:endParaRPr kumimoji="0" lang="de-DE" sz="2600" b="0" i="0" u="none" strike="noStrike" cap="none" normalizeH="0" baseline="0" dirty="0">
                        <a:ln>
                          <a:noFill/>
                        </a:ln>
                        <a:solidFill>
                          <a:schemeClr val="tx1"/>
                        </a:solidFill>
                        <a:effectLst/>
                        <a:latin typeface="+mn-lt"/>
                        <a:ea typeface="MS Mincho" charset="0"/>
                        <a:cs typeface="Cambria"/>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82575" marR="0" lvl="0" indent="-282575" algn="ctr" defTabSz="914400" rtl="0" eaLnBrk="1" fontAlgn="base" latinLnBrk="0" hangingPunct="1">
                        <a:lnSpc>
                          <a:spcPct val="100000"/>
                        </a:lnSpc>
                        <a:spcBef>
                          <a:spcPct val="0"/>
                        </a:spcBef>
                        <a:spcAft>
                          <a:spcPct val="0"/>
                        </a:spcAft>
                        <a:buClrTx/>
                        <a:buSzTx/>
                        <a:buFontTx/>
                        <a:buNone/>
                        <a:tabLst/>
                      </a:pPr>
                      <a:r>
                        <a:rPr kumimoji="0" lang="de-DE" sz="2600" b="1" i="0" u="none" strike="noStrike" cap="none" normalizeH="0" baseline="0" dirty="0">
                          <a:ln>
                            <a:noFill/>
                          </a:ln>
                          <a:solidFill>
                            <a:srgbClr val="FF0000"/>
                          </a:solidFill>
                          <a:effectLst/>
                          <a:latin typeface="+mn-lt"/>
                          <a:ea typeface="MS Mincho" charset="0"/>
                          <a:cs typeface="Cambria"/>
                        </a:rPr>
                        <a:t>        </a:t>
                      </a:r>
                      <a:r>
                        <a:rPr kumimoji="0" lang="de-DE" sz="2600" b="0" i="0" u="none" strike="noStrike" cap="none" normalizeH="0" baseline="0" dirty="0">
                          <a:ln>
                            <a:noFill/>
                          </a:ln>
                          <a:solidFill>
                            <a:schemeClr val="tx1"/>
                          </a:solidFill>
                          <a:effectLst/>
                          <a:latin typeface="+mn-lt"/>
                          <a:ea typeface="MS Mincho" charset="0"/>
                          <a:cs typeface="Cambria"/>
                        </a:rPr>
                        <a:t>150</a:t>
                      </a:r>
                    </a:p>
                  </a:txBody>
                  <a:tcPr marL="9000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141035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5">
            <a:extLst>
              <a:ext uri="{FF2B5EF4-FFF2-40B4-BE49-F238E27FC236}">
                <a16:creationId xmlns:a16="http://schemas.microsoft.com/office/drawing/2014/main" id="{3D591006-EE61-AD48-A289-61E07C3E9899}"/>
              </a:ext>
            </a:extLst>
          </p:cNvPr>
          <p:cNvSpPr txBox="1">
            <a:spLocks/>
          </p:cNvSpPr>
          <p:nvPr/>
        </p:nvSpPr>
        <p:spPr>
          <a:xfrm>
            <a:off x="1928860" y="-1319251"/>
            <a:ext cx="14430276" cy="2638502"/>
          </a:xfrm>
          <a:prstGeom prst="rect">
            <a:avLst/>
          </a:prstGeom>
          <a:ln w="12700">
            <a:miter lim="400000"/>
          </a:ln>
          <a:extLst>
            <a:ext uri="{C572A759-6A51-4108-AA02-DFA0A04FC94B}">
              <ma14:wrappingTextBoxFlag xmlns:ma14="http://schemas.microsoft.com/office/mac/drawingml/2011/main" xmlns="" val="1"/>
            </a:ext>
          </a:extLst>
        </p:spPr>
        <p:txBody>
          <a:bodyPr lIns="53544" tIns="53544" rIns="53544" bIns="53544" anchor="b">
            <a:noAutofit/>
          </a:bodyPr>
          <a:lstStyle>
            <a:lvl1pPr marL="0" marR="0" indent="0" algn="ctr" defTabSz="583871" rtl="0" latinLnBrk="0">
              <a:lnSpc>
                <a:spcPct val="100000"/>
              </a:lnSpc>
              <a:spcBef>
                <a:spcPts val="0"/>
              </a:spcBef>
              <a:spcAft>
                <a:spcPts val="0"/>
              </a:spcAft>
              <a:buClrTx/>
              <a:buSzTx/>
              <a:buFontTx/>
              <a:buNone/>
              <a:tabLst/>
              <a:defRPr sz="6400" b="0" i="0" u="sng" strike="noStrike" cap="all" spc="0" baseline="0">
                <a:ln>
                  <a:noFill/>
                </a:ln>
                <a:solidFill>
                  <a:srgbClr val="535353"/>
                </a:solidFill>
                <a:uFillTx/>
                <a:latin typeface="Gill Sans SemiBold"/>
                <a:ea typeface="Gill Sans SemiBold"/>
                <a:cs typeface="Gill Sans SemiBold"/>
                <a:sym typeface="Gill Sans SemiBold"/>
              </a:defRPr>
            </a:lvl1pPr>
            <a:lvl2pPr marL="0" marR="0" indent="22847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2pPr>
            <a:lvl3pPr marL="0" marR="0" indent="45694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3pPr>
            <a:lvl4pPr marL="0" marR="0" indent="685412"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4pPr>
            <a:lvl5pPr marL="0" marR="0" indent="91388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5pPr>
            <a:lvl6pPr marL="0" marR="0" indent="1142358"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6pPr>
            <a:lvl7pPr marL="0" marR="0" indent="1370824"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7pPr>
            <a:lvl8pPr marL="0" marR="0" indent="1599299"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8pPr>
            <a:lvl9pPr marL="0" marR="0" indent="1827770" algn="ctr" defTabSz="583871" rtl="0" latinLnBrk="0">
              <a:lnSpc>
                <a:spcPct val="100000"/>
              </a:lnSpc>
              <a:spcBef>
                <a:spcPts val="0"/>
              </a:spcBef>
              <a:spcAft>
                <a:spcPts val="0"/>
              </a:spcAft>
              <a:buClrTx/>
              <a:buSzTx/>
              <a:buFontTx/>
              <a:buNone/>
              <a:tabLst/>
              <a:defRPr sz="7300" b="0" i="0" u="none" strike="noStrike" cap="all" spc="0" baseline="0">
                <a:ln>
                  <a:noFill/>
                </a:ln>
                <a:solidFill>
                  <a:srgbClr val="535353"/>
                </a:solidFill>
                <a:uFillTx/>
                <a:latin typeface="+mn-lt"/>
                <a:ea typeface="+mn-ea"/>
                <a:cs typeface="+mn-cs"/>
                <a:sym typeface="Gill Sans Light"/>
              </a:defRPr>
            </a:lvl9pPr>
          </a:lstStyle>
          <a:p>
            <a:pPr hangingPunct="1"/>
            <a:endParaRPr lang="pt-BR" sz="5000" b="1" dirty="0">
              <a:solidFill>
                <a:srgbClr val="008000"/>
              </a:solidFill>
              <a:latin typeface="+mj-lt"/>
            </a:endParaRPr>
          </a:p>
          <a:p>
            <a:pPr hangingPunct="1"/>
            <a:r>
              <a:rPr lang="pt-BR" sz="5000" b="1" u="none" dirty="0">
                <a:solidFill>
                  <a:srgbClr val="008000"/>
                </a:solidFill>
                <a:latin typeface="+mj-lt"/>
              </a:rPr>
              <a:t>Crônico </a:t>
            </a:r>
            <a:r>
              <a:rPr lang="pt-BR" sz="5000" b="1" u="none" dirty="0" err="1">
                <a:solidFill>
                  <a:srgbClr val="008000"/>
                </a:solidFill>
                <a:latin typeface="+mj-lt"/>
              </a:rPr>
              <a:t>X</a:t>
            </a:r>
            <a:r>
              <a:rPr lang="pt-BR" sz="5000" b="1" u="none" dirty="0">
                <a:solidFill>
                  <a:srgbClr val="008000"/>
                </a:solidFill>
                <a:latin typeface="+mj-lt"/>
              </a:rPr>
              <a:t> agudo </a:t>
            </a:r>
          </a:p>
        </p:txBody>
      </p:sp>
      <p:pic>
        <p:nvPicPr>
          <p:cNvPr id="5" name="Picture 3">
            <a:extLst>
              <a:ext uri="{FF2B5EF4-FFF2-40B4-BE49-F238E27FC236}">
                <a16:creationId xmlns:a16="http://schemas.microsoft.com/office/drawing/2014/main" id="{817CB7BA-4FD6-9F46-9AD0-1B9DABD9AC61}"/>
              </a:ext>
            </a:extLst>
          </p:cNvPr>
          <p:cNvPicPr>
            <a:picLocks noChangeAspect="1"/>
          </p:cNvPicPr>
          <p:nvPr/>
        </p:nvPicPr>
        <p:blipFill>
          <a:blip r:embed="rId2"/>
          <a:stretch>
            <a:fillRect/>
          </a:stretch>
        </p:blipFill>
        <p:spPr>
          <a:xfrm>
            <a:off x="4191000" y="1319251"/>
            <a:ext cx="10507915" cy="8565471"/>
          </a:xfrm>
          <a:prstGeom prst="rect">
            <a:avLst/>
          </a:prstGeom>
        </p:spPr>
      </p:pic>
    </p:spTree>
    <p:extLst>
      <p:ext uri="{BB962C8B-B14F-4D97-AF65-F5344CB8AC3E}">
        <p14:creationId xmlns:p14="http://schemas.microsoft.com/office/powerpoint/2010/main" val="1843928955"/>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3_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1_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7_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7915</TotalTime>
  <Words>2561</Words>
  <Application>Microsoft Macintosh PowerPoint</Application>
  <PresentationFormat>Personalizar</PresentationFormat>
  <Paragraphs>464</Paragraphs>
  <Slides>60</Slides>
  <Notes>2</Notes>
  <HiddenSlides>0</HiddenSlides>
  <MMClips>2</MMClips>
  <ScaleCrop>false</ScaleCrop>
  <HeadingPairs>
    <vt:vector size="6" baseType="variant">
      <vt:variant>
        <vt:lpstr>Fontes usadas</vt:lpstr>
      </vt:variant>
      <vt:variant>
        <vt:i4>10</vt:i4>
      </vt:variant>
      <vt:variant>
        <vt:lpstr>Tema</vt:lpstr>
      </vt:variant>
      <vt:variant>
        <vt:i4>8</vt:i4>
      </vt:variant>
      <vt:variant>
        <vt:lpstr>Títulos de slides</vt:lpstr>
      </vt:variant>
      <vt:variant>
        <vt:i4>60</vt:i4>
      </vt:variant>
    </vt:vector>
  </HeadingPairs>
  <TitlesOfParts>
    <vt:vector size="78" baseType="lpstr">
      <vt:lpstr>Arial</vt:lpstr>
      <vt:lpstr>Calibri</vt:lpstr>
      <vt:lpstr>Calibri Light</vt:lpstr>
      <vt:lpstr>Gill Sans</vt:lpstr>
      <vt:lpstr>Gill Sans Light</vt:lpstr>
      <vt:lpstr>Gill Sans SemiBold</vt:lpstr>
      <vt:lpstr>HelveticaNeue LT 33 ThinEx</vt:lpstr>
      <vt:lpstr>Trebuchet MS</vt:lpstr>
      <vt:lpstr>Verdana</vt:lpstr>
      <vt:lpstr>Wingdings</vt:lpstr>
      <vt:lpstr>Office Theme</vt:lpstr>
      <vt:lpstr>3_Office Theme</vt:lpstr>
      <vt:lpstr>2_Showroom</vt:lpstr>
      <vt:lpstr>6_Custom Design</vt:lpstr>
      <vt:lpstr>Showroom</vt:lpstr>
      <vt:lpstr>3_Showroom</vt:lpstr>
      <vt:lpstr>1_Showroom</vt:lpstr>
      <vt:lpstr>7_Showroom</vt:lpstr>
      <vt:lpstr>CURSO PARA ACADÊMICOS         2022/2023</vt:lpstr>
      <vt:lpstr>Apresentação do PowerPoint</vt:lpstr>
      <vt:lpstr> </vt:lpstr>
      <vt:lpstr> </vt:lpstr>
      <vt:lpst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IRA x DRA x DRC</vt:lpstr>
      <vt:lpstr>Apresentação do PowerPoint</vt:lpstr>
      <vt:lpstr> </vt:lpstr>
      <vt:lpstr>Apresentação do PowerPoint</vt:lpstr>
      <vt:lpstr>Apresentação do PowerPoint</vt:lpstr>
      <vt:lpstr>IRA PRÉ-RENAL x RENAL bioquímica urinária</vt:lpstr>
      <vt:lpstr>IRA PRÉ-RENAL considerações gerais </vt:lpstr>
      <vt:lpstr>IRA RENAL considerações gerais </vt:lpstr>
      <vt:lpstr>IRA PÓS-RENAL considerações gerais </vt:lpstr>
      <vt:lpst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IRA por RABDOMIÓLISE achados característicos </vt:lpstr>
      <vt:lpstr>SÍNDROME HEPATORRENAL (SHR)  </vt:lpstr>
      <vt:lpstr>SÍNDROME HEPATORRENAL (SHR) achados característicos </vt:lpstr>
      <vt:lpstr>SÍNDROME CARDIORRENAL   </vt:lpstr>
      <vt:lpstr>SÍNDROME CARDIORRENAL  tipo 1 </vt:lpstr>
      <vt:lpstr>SÍNDROME CARDIORRENAL  achados característicos </vt:lpstr>
      <vt:lpstr> </vt:lpstr>
      <vt:lpstr>Apresentação do PowerPoint</vt:lpstr>
      <vt:lpstr>INDICAÇÕES DE DIÁLISE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 MEDHUB AGRADECE!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PARA ACADÊMICOS         2022/2023</dc:title>
  <cp:lastModifiedBy>Rodrigo Sarlo</cp:lastModifiedBy>
  <cp:revision>66</cp:revision>
  <dcterms:created xsi:type="dcterms:W3CDTF">2022-06-27T14:07:25Z</dcterms:created>
  <dcterms:modified xsi:type="dcterms:W3CDTF">2022-11-15T02:00:54Z</dcterms:modified>
</cp:coreProperties>
</file>